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3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798"/>
    <a:srgbClr val="65AECF"/>
    <a:srgbClr val="0F4B6D"/>
    <a:srgbClr val="1D8AB9"/>
    <a:srgbClr val="228BB2"/>
    <a:srgbClr val="178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B22E2-49BC-4DC6-A9FF-754A510FC820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2" csCatId="accent5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7F42544C-CE42-49F6-88B8-D6CD36FAEC6E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u="none" dirty="0">
              <a:uFillTx/>
            </a:rPr>
            <a:t>Sound</a:t>
          </a:r>
          <a:r>
            <a:rPr lang="en-GB" b="1" u="none" dirty="0">
              <a:uFillTx/>
            </a:rPr>
            <a:t> water supply and demand management</a:t>
          </a:r>
          <a:r>
            <a:rPr lang="en-GB" u="none" dirty="0">
              <a:uFillTx/>
            </a:rPr>
            <a:t> (incl. water savings, efficiency, water pricing, cost recovery)</a:t>
          </a:r>
          <a:endParaRPr lang="en-US" dirty="0"/>
        </a:p>
      </dgm:t>
    </dgm:pt>
    <dgm:pt modelId="{230D601C-275B-4114-B594-6979880C6F39}" type="parTrans" cxnId="{B1C452B4-42BD-4E9A-B345-20BAB52BA8F2}">
      <dgm:prSet/>
      <dgm:spPr/>
      <dgm:t>
        <a:bodyPr/>
        <a:lstStyle/>
        <a:p>
          <a:endParaRPr lang="en-US"/>
        </a:p>
      </dgm:t>
    </dgm:pt>
    <dgm:pt modelId="{CEF60A40-342D-4520-A701-D0AD44FCD420}" type="sibTrans" cxnId="{B1C452B4-42BD-4E9A-B345-20BAB52BA8F2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B72C2A90-D060-404F-869B-97C84D095C1C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Sustainable water management in economic and domestic activities </a:t>
          </a:r>
          <a:r>
            <a:rPr lang="en-GB" u="none" dirty="0">
              <a:uFillTx/>
            </a:rPr>
            <a:t>(incl. implementation of tools such as EIAs, SEAs, water footprint, water savings and efficiency, etc.)</a:t>
          </a:r>
          <a:endParaRPr lang="en-US" dirty="0"/>
        </a:p>
      </dgm:t>
    </dgm:pt>
    <dgm:pt modelId="{F6AD5562-5101-411E-841C-0836058468DC}" type="parTrans" cxnId="{DBBBAA69-5C43-4ECB-8C49-EA58F0918070}">
      <dgm:prSet/>
      <dgm:spPr/>
      <dgm:t>
        <a:bodyPr/>
        <a:lstStyle/>
        <a:p>
          <a:endParaRPr lang="en-US"/>
        </a:p>
      </dgm:t>
    </dgm:pt>
    <dgm:pt modelId="{DB927C6F-5937-471A-9027-F6ED2FE649B1}" type="sibTrans" cxnId="{DBBBAA69-5C43-4ECB-8C49-EA58F0918070}">
      <dgm:prSet/>
      <dgm:spPr/>
      <dgm:t>
        <a:bodyPr/>
        <a:lstStyle/>
        <a:p>
          <a:endParaRPr lang="en-US"/>
        </a:p>
      </dgm:t>
    </dgm:pt>
    <dgm:pt modelId="{A580E946-B292-4964-98FD-8EBBFDCBF44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dirty="0"/>
            <a:t>Non-conventional water resources</a:t>
          </a:r>
          <a:r>
            <a:rPr lang="en-GB" dirty="0"/>
            <a:t> (e. g. WWT recycling and reuse, rainwater harvesting, desalination, constructed wetlands, artificial aquifer recharge, solar pumps, etc.)</a:t>
          </a:r>
          <a:endParaRPr lang="en-US" dirty="0"/>
        </a:p>
      </dgm:t>
    </dgm:pt>
    <dgm:pt modelId="{56659BF7-53CF-4C9D-A04D-CF286F438884}" type="parTrans" cxnId="{49D303AD-F5BB-4024-812C-BBC278654F53}">
      <dgm:prSet/>
      <dgm:spPr/>
      <dgm:t>
        <a:bodyPr/>
        <a:lstStyle/>
        <a:p>
          <a:endParaRPr lang="en-US"/>
        </a:p>
      </dgm:t>
    </dgm:pt>
    <dgm:pt modelId="{DE584914-3ACC-4D6F-B06C-14AB98214158}" type="sibTrans" cxnId="{49D303AD-F5BB-4024-812C-BBC278654F53}">
      <dgm:prSet/>
      <dgm:spPr/>
      <dgm:t>
        <a:bodyPr/>
        <a:lstStyle/>
        <a:p>
          <a:endParaRPr lang="en-US"/>
        </a:p>
      </dgm:t>
    </dgm:pt>
    <dgm:pt modelId="{8B76AE56-8148-42A7-A2A5-CA9540DCBC2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Promotion of</a:t>
          </a:r>
          <a:r>
            <a:rPr lang="en-GB" b="1" dirty="0"/>
            <a:t> blue/green/circular economy </a:t>
          </a:r>
          <a:r>
            <a:rPr lang="en-GB" dirty="0"/>
            <a:t>in the water sector</a:t>
          </a:r>
          <a:r>
            <a:rPr lang="en-GB" b="1" dirty="0"/>
            <a:t> </a:t>
          </a:r>
          <a:endParaRPr lang="en-US" dirty="0"/>
        </a:p>
      </dgm:t>
    </dgm:pt>
    <dgm:pt modelId="{D6727F1F-808C-4533-9D3C-EAE2ADCDC504}" type="parTrans" cxnId="{AAEC03F9-791F-427F-90DF-604A97A68CF6}">
      <dgm:prSet/>
      <dgm:spPr/>
      <dgm:t>
        <a:bodyPr/>
        <a:lstStyle/>
        <a:p>
          <a:endParaRPr lang="en-US"/>
        </a:p>
      </dgm:t>
    </dgm:pt>
    <dgm:pt modelId="{9C5E2BAF-DEBA-4457-9506-15F8ED6F578B}" type="sibTrans" cxnId="{AAEC03F9-791F-427F-90DF-604A97A68CF6}">
      <dgm:prSet/>
      <dgm:spPr/>
      <dgm:t>
        <a:bodyPr/>
        <a:lstStyle/>
        <a:p>
          <a:endParaRPr lang="en-US"/>
        </a:p>
      </dgm:t>
    </dgm:pt>
    <dgm:pt modelId="{C6C7DCB0-7828-44AA-8057-ACA2EB6856F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Water for food/agriculture</a:t>
          </a:r>
          <a:r>
            <a:rPr lang="en-GB" u="none" dirty="0">
              <a:uFillTx/>
            </a:rPr>
            <a:t> (virtual/embedded water, irrigation, drought resilient crops, regenerative agriculture, commodity pricing, agricultural subsidies, etc.)</a:t>
          </a:r>
          <a:endParaRPr lang="en-US" dirty="0"/>
        </a:p>
      </dgm:t>
    </dgm:pt>
    <dgm:pt modelId="{C3CBCC55-62DE-4E9C-BB76-3B6316339F50}" type="parTrans" cxnId="{4173B91A-D630-4E23-BB03-B8CF6EFE515D}">
      <dgm:prSet/>
      <dgm:spPr/>
      <dgm:t>
        <a:bodyPr/>
        <a:lstStyle/>
        <a:p>
          <a:endParaRPr lang="en-US"/>
        </a:p>
      </dgm:t>
    </dgm:pt>
    <dgm:pt modelId="{B4D239C8-56D2-49DF-B13B-AE6E050A847C}" type="sibTrans" cxnId="{4173B91A-D630-4E23-BB03-B8CF6EFE515D}">
      <dgm:prSet/>
      <dgm:spPr/>
      <dgm:t>
        <a:bodyPr/>
        <a:lstStyle/>
        <a:p>
          <a:endParaRPr lang="en-US"/>
        </a:p>
      </dgm:t>
    </dgm:pt>
    <dgm:pt modelId="{56BCD6A7-8409-4BA3-8D74-511DAB7104C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dirty="0"/>
            <a:t>Water-energy inter-linkages</a:t>
          </a:r>
          <a:r>
            <a:rPr lang="en-GB" dirty="0"/>
            <a:t> (hydropower, biofuels, hydrogen production by electrolysis, cooling of nuclear and thermal power plants, etc…)</a:t>
          </a:r>
          <a:endParaRPr lang="en-US" dirty="0"/>
        </a:p>
      </dgm:t>
    </dgm:pt>
    <dgm:pt modelId="{81993E72-B8D8-459B-978F-EF0AE194C87E}" type="parTrans" cxnId="{55F1EB89-19A6-4749-8DA2-D6D97D303D4D}">
      <dgm:prSet/>
      <dgm:spPr/>
      <dgm:t>
        <a:bodyPr/>
        <a:lstStyle/>
        <a:p>
          <a:endParaRPr lang="en-US"/>
        </a:p>
      </dgm:t>
    </dgm:pt>
    <dgm:pt modelId="{99F7848E-AB3C-49BD-8F07-49C0BC6AB7EF}" type="sibTrans" cxnId="{55F1EB89-19A6-4749-8DA2-D6D97D303D4D}">
      <dgm:prSet/>
      <dgm:spPr/>
      <dgm:t>
        <a:bodyPr/>
        <a:lstStyle/>
        <a:p>
          <a:endParaRPr lang="en-US"/>
        </a:p>
      </dgm:t>
    </dgm:pt>
    <dgm:pt modelId="{6DF4676D-AE63-4AF1-A272-9A37D789CBA1}" type="pres">
      <dgm:prSet presAssocID="{C53B22E2-49BC-4DC6-A9FF-754A510FC820}" presName="Name0" presStyleCnt="0">
        <dgm:presLayoutVars>
          <dgm:chMax val="7"/>
          <dgm:chPref val="7"/>
          <dgm:dir/>
        </dgm:presLayoutVars>
      </dgm:prSet>
      <dgm:spPr/>
    </dgm:pt>
    <dgm:pt modelId="{DC0EDD06-0D32-40F2-9EB2-5BCF777B767C}" type="pres">
      <dgm:prSet presAssocID="{C53B22E2-49BC-4DC6-A9FF-754A510FC820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6228FE2-FA61-4770-A548-514C8A486B10}" type="pres">
      <dgm:prSet presAssocID="{C53B22E2-49BC-4DC6-A9FF-754A510FC820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D9D7593-6CC2-4D2C-B636-0840C2857CAC}" type="pres">
      <dgm:prSet presAssocID="{C53B22E2-49BC-4DC6-A9FF-754A510FC820}" presName="src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653B596-F2A9-44C2-90C6-150A35C8F783}" type="pres">
      <dgm:prSet presAssocID="{C53B22E2-49BC-4DC6-A9FF-754A510FC820}" presName="conn" presStyleLbl="parChTrans1D2" presStyleIdx="0" presStyleCnt="1"/>
      <dgm:spPr/>
    </dgm:pt>
    <dgm:pt modelId="{750FDD38-1391-4B26-995F-8810F2B2D1EE}" type="pres">
      <dgm:prSet presAssocID="{C53B22E2-49BC-4DC6-A9FF-754A510FC820}" presName="extra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5DEB1C-D3FF-4E4B-91BB-1A5B8998BB5C}" type="pres">
      <dgm:prSet presAssocID="{C53B22E2-49BC-4DC6-A9FF-754A510FC820}" presName="dst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DAA360-0D77-430C-A9B7-B17D26B888E4}" type="pres">
      <dgm:prSet presAssocID="{7F42544C-CE42-49F6-88B8-D6CD36FAEC6E}" presName="text_1" presStyleLbl="node1" presStyleIdx="0" presStyleCnt="6">
        <dgm:presLayoutVars>
          <dgm:bulletEnabled val="1"/>
        </dgm:presLayoutVars>
      </dgm:prSet>
      <dgm:spPr/>
    </dgm:pt>
    <dgm:pt modelId="{7FF586BF-ADAC-48F8-B4BC-2C5088B501D4}" type="pres">
      <dgm:prSet presAssocID="{7F42544C-CE42-49F6-88B8-D6CD36FAEC6E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E3A8D57-E09C-4CF0-9FB5-C7B576320362}" type="pres">
      <dgm:prSet presAssocID="{7F42544C-CE42-49F6-88B8-D6CD36FAEC6E}" presName="accentRepeatNode" presStyleLbl="solidFgAcc1" presStyleIdx="0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A23A491-750A-4D34-A08A-7310EB9AA3B6}" type="pres">
      <dgm:prSet presAssocID="{B72C2A90-D060-404F-869B-97C84D095C1C}" presName="text_2" presStyleLbl="node1" presStyleIdx="1" presStyleCnt="6">
        <dgm:presLayoutVars>
          <dgm:bulletEnabled val="1"/>
        </dgm:presLayoutVars>
      </dgm:prSet>
      <dgm:spPr/>
    </dgm:pt>
    <dgm:pt modelId="{7FDB3F58-DA6A-4395-BD8B-7951BB1425F8}" type="pres">
      <dgm:prSet presAssocID="{B72C2A90-D060-404F-869B-97C84D095C1C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ADFA908-F864-4F1C-B2BF-4DFDD6D3906D}" type="pres">
      <dgm:prSet presAssocID="{B72C2A90-D060-404F-869B-97C84D095C1C}" presName="accentRepeatNode" presStyleLbl="solidFgAcc1" presStyleIdx="1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65D5841-BBA7-460C-982B-B66C65E5245F}" type="pres">
      <dgm:prSet presAssocID="{A580E946-B292-4964-98FD-8EBBFDCBF440}" presName="text_3" presStyleLbl="node1" presStyleIdx="2" presStyleCnt="6">
        <dgm:presLayoutVars>
          <dgm:bulletEnabled val="1"/>
        </dgm:presLayoutVars>
      </dgm:prSet>
      <dgm:spPr/>
    </dgm:pt>
    <dgm:pt modelId="{E88452E3-2DE0-4245-9551-91D108362D14}" type="pres">
      <dgm:prSet presAssocID="{A580E946-B292-4964-98FD-8EBBFDCBF440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3CC7AE3-4A74-4C87-B70C-3282D78317CF}" type="pres">
      <dgm:prSet presAssocID="{A580E946-B292-4964-98FD-8EBBFDCBF440}" presName="accentRepeatNode" presStyleLbl="solidFgAcc1" presStyleIdx="2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65396B-1D39-423E-BE1F-84A209540A12}" type="pres">
      <dgm:prSet presAssocID="{C6C7DCB0-7828-44AA-8057-ACA2EB6856FB}" presName="text_4" presStyleLbl="node1" presStyleIdx="3" presStyleCnt="6">
        <dgm:presLayoutVars>
          <dgm:bulletEnabled val="1"/>
        </dgm:presLayoutVars>
      </dgm:prSet>
      <dgm:spPr/>
    </dgm:pt>
    <dgm:pt modelId="{29942A18-61AE-4C04-B003-D2DA705D451F}" type="pres">
      <dgm:prSet presAssocID="{C6C7DCB0-7828-44AA-8057-ACA2EB6856FB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6680AC1-CEBF-4CA0-81AF-850C4B0F5BBC}" type="pres">
      <dgm:prSet presAssocID="{C6C7DCB0-7828-44AA-8057-ACA2EB6856FB}" presName="accentRepeatNode" presStyleLbl="solidFgAcc1" presStyleIdx="3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ECA7772-6408-4D86-9529-B59DA96A82BE}" type="pres">
      <dgm:prSet presAssocID="{56BCD6A7-8409-4BA3-8D74-511DAB7104CB}" presName="text_5" presStyleLbl="node1" presStyleIdx="4" presStyleCnt="6">
        <dgm:presLayoutVars>
          <dgm:bulletEnabled val="1"/>
        </dgm:presLayoutVars>
      </dgm:prSet>
      <dgm:spPr/>
    </dgm:pt>
    <dgm:pt modelId="{90E28899-3AFD-44BE-832D-4AF0D808F698}" type="pres">
      <dgm:prSet presAssocID="{56BCD6A7-8409-4BA3-8D74-511DAB7104CB}" presName="accent_5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987BB9F-F436-412C-B283-32B7CFDE8F37}" type="pres">
      <dgm:prSet presAssocID="{56BCD6A7-8409-4BA3-8D74-511DAB7104CB}" presName="accentRepeatNode" presStyleLbl="solidFgAcc1" presStyleIdx="4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6F3901A-DECC-4811-AA57-FD7D0322C3CE}" type="pres">
      <dgm:prSet presAssocID="{8B76AE56-8148-42A7-A2A5-CA9540DCBC20}" presName="text_6" presStyleLbl="node1" presStyleIdx="5" presStyleCnt="6">
        <dgm:presLayoutVars>
          <dgm:bulletEnabled val="1"/>
        </dgm:presLayoutVars>
      </dgm:prSet>
      <dgm:spPr/>
    </dgm:pt>
    <dgm:pt modelId="{AEB3D8BE-AA28-455D-A0DE-39340362E8E4}" type="pres">
      <dgm:prSet presAssocID="{8B76AE56-8148-42A7-A2A5-CA9540DCBC20}" presName="accent_6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06956F-C6AD-41F4-9504-F77034A2A048}" type="pres">
      <dgm:prSet presAssocID="{8B76AE56-8148-42A7-A2A5-CA9540DCBC20}" presName="accentRepeatNode" presStyleLbl="solidFgAcc1" presStyleIdx="5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49B39919-496E-46BA-828D-1A715D352CB0}" type="presOf" srcId="{56BCD6A7-8409-4BA3-8D74-511DAB7104CB}" destId="{1ECA7772-6408-4D86-9529-B59DA96A82BE}" srcOrd="0" destOrd="0" presId="urn:microsoft.com/office/officeart/2008/layout/VerticalCurvedList"/>
    <dgm:cxn modelId="{4173B91A-D630-4E23-BB03-B8CF6EFE515D}" srcId="{C53B22E2-49BC-4DC6-A9FF-754A510FC820}" destId="{C6C7DCB0-7828-44AA-8057-ACA2EB6856FB}" srcOrd="3" destOrd="0" parTransId="{C3CBCC55-62DE-4E9C-BB76-3B6316339F50}" sibTransId="{B4D239C8-56D2-49DF-B13B-AE6E050A847C}"/>
    <dgm:cxn modelId="{DF2EDE1C-18E5-4E5B-B2F6-EA3C5F9334F8}" type="presOf" srcId="{A580E946-B292-4964-98FD-8EBBFDCBF440}" destId="{F65D5841-BBA7-460C-982B-B66C65E5245F}" srcOrd="0" destOrd="0" presId="urn:microsoft.com/office/officeart/2008/layout/VerticalCurvedList"/>
    <dgm:cxn modelId="{DBBBAA69-5C43-4ECB-8C49-EA58F0918070}" srcId="{C53B22E2-49BC-4DC6-A9FF-754A510FC820}" destId="{B72C2A90-D060-404F-869B-97C84D095C1C}" srcOrd="1" destOrd="0" parTransId="{F6AD5562-5101-411E-841C-0836058468DC}" sibTransId="{DB927C6F-5937-471A-9027-F6ED2FE649B1}"/>
    <dgm:cxn modelId="{6507274C-7F3F-4A7B-BD43-4304DFF5B49E}" type="presOf" srcId="{7F42544C-CE42-49F6-88B8-D6CD36FAEC6E}" destId="{2CDAA360-0D77-430C-A9B7-B17D26B888E4}" srcOrd="0" destOrd="0" presId="urn:microsoft.com/office/officeart/2008/layout/VerticalCurvedList"/>
    <dgm:cxn modelId="{3B93084E-1677-40FD-A1A0-06330D51AB1B}" type="presOf" srcId="{C6C7DCB0-7828-44AA-8057-ACA2EB6856FB}" destId="{E365396B-1D39-423E-BE1F-84A209540A12}" srcOrd="0" destOrd="0" presId="urn:microsoft.com/office/officeart/2008/layout/VerticalCurvedList"/>
    <dgm:cxn modelId="{97772E77-FB51-46CE-A7EC-D9CF35C3F6FF}" type="presOf" srcId="{C53B22E2-49BC-4DC6-A9FF-754A510FC820}" destId="{6DF4676D-AE63-4AF1-A272-9A37D789CBA1}" srcOrd="0" destOrd="0" presId="urn:microsoft.com/office/officeart/2008/layout/VerticalCurvedList"/>
    <dgm:cxn modelId="{C5976F7B-E188-4B9A-B784-E026AC569FA8}" type="presOf" srcId="{CEF60A40-342D-4520-A701-D0AD44FCD420}" destId="{6653B596-F2A9-44C2-90C6-150A35C8F783}" srcOrd="0" destOrd="0" presId="urn:microsoft.com/office/officeart/2008/layout/VerticalCurvedList"/>
    <dgm:cxn modelId="{55F1EB89-19A6-4749-8DA2-D6D97D303D4D}" srcId="{C53B22E2-49BC-4DC6-A9FF-754A510FC820}" destId="{56BCD6A7-8409-4BA3-8D74-511DAB7104CB}" srcOrd="4" destOrd="0" parTransId="{81993E72-B8D8-459B-978F-EF0AE194C87E}" sibTransId="{99F7848E-AB3C-49BD-8F07-49C0BC6AB7EF}"/>
    <dgm:cxn modelId="{2D450897-0AF1-4BEE-9DA8-9F2ECCBD4AEA}" type="presOf" srcId="{8B76AE56-8148-42A7-A2A5-CA9540DCBC20}" destId="{D6F3901A-DECC-4811-AA57-FD7D0322C3CE}" srcOrd="0" destOrd="0" presId="urn:microsoft.com/office/officeart/2008/layout/VerticalCurvedList"/>
    <dgm:cxn modelId="{13BF95A9-B6E0-4D5C-960A-FE08644D35BB}" type="presOf" srcId="{B72C2A90-D060-404F-869B-97C84D095C1C}" destId="{EA23A491-750A-4D34-A08A-7310EB9AA3B6}" srcOrd="0" destOrd="0" presId="urn:microsoft.com/office/officeart/2008/layout/VerticalCurvedList"/>
    <dgm:cxn modelId="{49D303AD-F5BB-4024-812C-BBC278654F53}" srcId="{C53B22E2-49BC-4DC6-A9FF-754A510FC820}" destId="{A580E946-B292-4964-98FD-8EBBFDCBF440}" srcOrd="2" destOrd="0" parTransId="{56659BF7-53CF-4C9D-A04D-CF286F438884}" sibTransId="{DE584914-3ACC-4D6F-B06C-14AB98214158}"/>
    <dgm:cxn modelId="{B1C452B4-42BD-4E9A-B345-20BAB52BA8F2}" srcId="{C53B22E2-49BC-4DC6-A9FF-754A510FC820}" destId="{7F42544C-CE42-49F6-88B8-D6CD36FAEC6E}" srcOrd="0" destOrd="0" parTransId="{230D601C-275B-4114-B594-6979880C6F39}" sibTransId="{CEF60A40-342D-4520-A701-D0AD44FCD420}"/>
    <dgm:cxn modelId="{AAEC03F9-791F-427F-90DF-604A97A68CF6}" srcId="{C53B22E2-49BC-4DC6-A9FF-754A510FC820}" destId="{8B76AE56-8148-42A7-A2A5-CA9540DCBC20}" srcOrd="5" destOrd="0" parTransId="{D6727F1F-808C-4533-9D3C-EAE2ADCDC504}" sibTransId="{9C5E2BAF-DEBA-4457-9506-15F8ED6F578B}"/>
    <dgm:cxn modelId="{9CD45207-ACE7-42B2-9D75-C825B71FB6D2}" type="presParOf" srcId="{6DF4676D-AE63-4AF1-A272-9A37D789CBA1}" destId="{DC0EDD06-0D32-40F2-9EB2-5BCF777B767C}" srcOrd="0" destOrd="0" presId="urn:microsoft.com/office/officeart/2008/layout/VerticalCurvedList"/>
    <dgm:cxn modelId="{35EB9586-7EFA-4B32-86C8-0A2118950311}" type="presParOf" srcId="{DC0EDD06-0D32-40F2-9EB2-5BCF777B767C}" destId="{06228FE2-FA61-4770-A548-514C8A486B10}" srcOrd="0" destOrd="0" presId="urn:microsoft.com/office/officeart/2008/layout/VerticalCurvedList"/>
    <dgm:cxn modelId="{7011EC32-7462-49DA-81CB-51664E4D8F4E}" type="presParOf" srcId="{06228FE2-FA61-4770-A548-514C8A486B10}" destId="{ED9D7593-6CC2-4D2C-B636-0840C2857CAC}" srcOrd="0" destOrd="0" presId="urn:microsoft.com/office/officeart/2008/layout/VerticalCurvedList"/>
    <dgm:cxn modelId="{C7BF2422-162A-4E83-823D-B4B83AE5B0D3}" type="presParOf" srcId="{06228FE2-FA61-4770-A548-514C8A486B10}" destId="{6653B596-F2A9-44C2-90C6-150A35C8F783}" srcOrd="1" destOrd="0" presId="urn:microsoft.com/office/officeart/2008/layout/VerticalCurvedList"/>
    <dgm:cxn modelId="{A8EDE526-5E0F-411B-BE7A-A36B8F30505E}" type="presParOf" srcId="{06228FE2-FA61-4770-A548-514C8A486B10}" destId="{750FDD38-1391-4B26-995F-8810F2B2D1EE}" srcOrd="2" destOrd="0" presId="urn:microsoft.com/office/officeart/2008/layout/VerticalCurvedList"/>
    <dgm:cxn modelId="{468807AD-90FD-4541-B9CC-E217CCC76409}" type="presParOf" srcId="{06228FE2-FA61-4770-A548-514C8A486B10}" destId="{F95DEB1C-D3FF-4E4B-91BB-1A5B8998BB5C}" srcOrd="3" destOrd="0" presId="urn:microsoft.com/office/officeart/2008/layout/VerticalCurvedList"/>
    <dgm:cxn modelId="{DF2045F2-8AC3-4003-8D70-CD9319BB75A5}" type="presParOf" srcId="{DC0EDD06-0D32-40F2-9EB2-5BCF777B767C}" destId="{2CDAA360-0D77-430C-A9B7-B17D26B888E4}" srcOrd="1" destOrd="0" presId="urn:microsoft.com/office/officeart/2008/layout/VerticalCurvedList"/>
    <dgm:cxn modelId="{F360B033-7E5E-4A4A-9981-7F8791E6680F}" type="presParOf" srcId="{DC0EDD06-0D32-40F2-9EB2-5BCF777B767C}" destId="{7FF586BF-ADAC-48F8-B4BC-2C5088B501D4}" srcOrd="2" destOrd="0" presId="urn:microsoft.com/office/officeart/2008/layout/VerticalCurvedList"/>
    <dgm:cxn modelId="{2A8AC156-693E-44E4-AA43-1730549B7578}" type="presParOf" srcId="{7FF586BF-ADAC-48F8-B4BC-2C5088B501D4}" destId="{2E3A8D57-E09C-4CF0-9FB5-C7B576320362}" srcOrd="0" destOrd="0" presId="urn:microsoft.com/office/officeart/2008/layout/VerticalCurvedList"/>
    <dgm:cxn modelId="{C4C39704-8A75-4189-971B-F3C9EE0C057D}" type="presParOf" srcId="{DC0EDD06-0D32-40F2-9EB2-5BCF777B767C}" destId="{EA23A491-750A-4D34-A08A-7310EB9AA3B6}" srcOrd="3" destOrd="0" presId="urn:microsoft.com/office/officeart/2008/layout/VerticalCurvedList"/>
    <dgm:cxn modelId="{972D33BB-4353-44C6-816E-8791C90705B9}" type="presParOf" srcId="{DC0EDD06-0D32-40F2-9EB2-5BCF777B767C}" destId="{7FDB3F58-DA6A-4395-BD8B-7951BB1425F8}" srcOrd="4" destOrd="0" presId="urn:microsoft.com/office/officeart/2008/layout/VerticalCurvedList"/>
    <dgm:cxn modelId="{152A0A82-3612-4188-A1DE-B5880FCBE3C6}" type="presParOf" srcId="{7FDB3F58-DA6A-4395-BD8B-7951BB1425F8}" destId="{6ADFA908-F864-4F1C-B2BF-4DFDD6D3906D}" srcOrd="0" destOrd="0" presId="urn:microsoft.com/office/officeart/2008/layout/VerticalCurvedList"/>
    <dgm:cxn modelId="{657C050E-55B4-46C2-B91A-66C6DEC0B16D}" type="presParOf" srcId="{DC0EDD06-0D32-40F2-9EB2-5BCF777B767C}" destId="{F65D5841-BBA7-460C-982B-B66C65E5245F}" srcOrd="5" destOrd="0" presId="urn:microsoft.com/office/officeart/2008/layout/VerticalCurvedList"/>
    <dgm:cxn modelId="{85885E73-3A42-4D0E-A1DD-9A5C7AFFC92C}" type="presParOf" srcId="{DC0EDD06-0D32-40F2-9EB2-5BCF777B767C}" destId="{E88452E3-2DE0-4245-9551-91D108362D14}" srcOrd="6" destOrd="0" presId="urn:microsoft.com/office/officeart/2008/layout/VerticalCurvedList"/>
    <dgm:cxn modelId="{BC551093-CB2F-47D6-B67E-C895B25786C9}" type="presParOf" srcId="{E88452E3-2DE0-4245-9551-91D108362D14}" destId="{93CC7AE3-4A74-4C87-B70C-3282D78317CF}" srcOrd="0" destOrd="0" presId="urn:microsoft.com/office/officeart/2008/layout/VerticalCurvedList"/>
    <dgm:cxn modelId="{0A03343F-23B7-4AF7-9AE6-2676AA85E6F8}" type="presParOf" srcId="{DC0EDD06-0D32-40F2-9EB2-5BCF777B767C}" destId="{E365396B-1D39-423E-BE1F-84A209540A12}" srcOrd="7" destOrd="0" presId="urn:microsoft.com/office/officeart/2008/layout/VerticalCurvedList"/>
    <dgm:cxn modelId="{4B0A8AB4-7EA3-484A-8639-9E92077D2423}" type="presParOf" srcId="{DC0EDD06-0D32-40F2-9EB2-5BCF777B767C}" destId="{29942A18-61AE-4C04-B003-D2DA705D451F}" srcOrd="8" destOrd="0" presId="urn:microsoft.com/office/officeart/2008/layout/VerticalCurvedList"/>
    <dgm:cxn modelId="{3425BD33-7569-4666-8C60-E1BB51811310}" type="presParOf" srcId="{29942A18-61AE-4C04-B003-D2DA705D451F}" destId="{76680AC1-CEBF-4CA0-81AF-850C4B0F5BBC}" srcOrd="0" destOrd="0" presId="urn:microsoft.com/office/officeart/2008/layout/VerticalCurvedList"/>
    <dgm:cxn modelId="{701A9923-FC5D-4DA7-81F7-4E7316E3B6B5}" type="presParOf" srcId="{DC0EDD06-0D32-40F2-9EB2-5BCF777B767C}" destId="{1ECA7772-6408-4D86-9529-B59DA96A82BE}" srcOrd="9" destOrd="0" presId="urn:microsoft.com/office/officeart/2008/layout/VerticalCurvedList"/>
    <dgm:cxn modelId="{B14DE94E-19A9-4777-AF8F-2DF363549753}" type="presParOf" srcId="{DC0EDD06-0D32-40F2-9EB2-5BCF777B767C}" destId="{90E28899-3AFD-44BE-832D-4AF0D808F698}" srcOrd="10" destOrd="0" presId="urn:microsoft.com/office/officeart/2008/layout/VerticalCurvedList"/>
    <dgm:cxn modelId="{89E4440D-A17F-4CF5-9022-1F2B4663744D}" type="presParOf" srcId="{90E28899-3AFD-44BE-832D-4AF0D808F698}" destId="{0987BB9F-F436-412C-B283-32B7CFDE8F37}" srcOrd="0" destOrd="0" presId="urn:microsoft.com/office/officeart/2008/layout/VerticalCurvedList"/>
    <dgm:cxn modelId="{AE8FDA2C-9C79-4F30-9E0C-5512C689EBBC}" type="presParOf" srcId="{DC0EDD06-0D32-40F2-9EB2-5BCF777B767C}" destId="{D6F3901A-DECC-4811-AA57-FD7D0322C3CE}" srcOrd="11" destOrd="0" presId="urn:microsoft.com/office/officeart/2008/layout/VerticalCurvedList"/>
    <dgm:cxn modelId="{99116904-7B64-48E4-BEB6-711237F55392}" type="presParOf" srcId="{DC0EDD06-0D32-40F2-9EB2-5BCF777B767C}" destId="{AEB3D8BE-AA28-455D-A0DE-39340362E8E4}" srcOrd="12" destOrd="0" presId="urn:microsoft.com/office/officeart/2008/layout/VerticalCurvedList"/>
    <dgm:cxn modelId="{72CAE19D-72CB-4B0C-817E-36B1CBA06888}" type="presParOf" srcId="{AEB3D8BE-AA28-455D-A0DE-39340362E8E4}" destId="{8906956F-C6AD-41F4-9504-F77034A2A0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E1A7C-6BE6-42EF-A394-91A562DDAF3F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404C6-9840-40A7-AD09-888E97917879}">
      <dgm:prSet phldrT="[Text]" custT="1"/>
      <dgm:spPr/>
      <dgm:t>
        <a:bodyPr/>
        <a:lstStyle/>
        <a:p>
          <a:r>
            <a:rPr lang="en-US" sz="1300" b="1" dirty="0">
              <a:latin typeface="+mj-lt"/>
              <a:ea typeface="+mj-ea"/>
              <a:cs typeface="+mj-cs"/>
            </a:rPr>
            <a:t>Governance</a:t>
          </a:r>
          <a:endParaRPr lang="en-US" sz="1300" dirty="0"/>
        </a:p>
      </dgm:t>
    </dgm:pt>
    <dgm:pt modelId="{FA85E2AF-7646-40D5-87BA-1471D8FC6681}" type="parTrans" cxnId="{C58EA459-6434-4731-BB2A-84E8F37B07E3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E511CFE-887A-4A74-AB7B-D01106D71BB8}" type="sibTrans" cxnId="{C58EA459-6434-4731-BB2A-84E8F37B07E3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6FD8DAB6-F096-4FD8-9D54-A5D9B4523712}">
      <dgm:prSet custT="1"/>
      <dgm:spPr/>
      <dgm:t>
        <a:bodyPr/>
        <a:lstStyle/>
        <a:p>
          <a:r>
            <a:rPr lang="en-US" sz="1300" dirty="0"/>
            <a:t>Financing &amp; Investment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788F3A15-7A2A-4968-9E3A-C257486767AA}" type="parTrans" cxnId="{959A468C-00AD-4920-B966-2ACFB00FBCBF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BCE05F6D-64D3-4CAD-A572-D96F45C15F28}" type="sibTrans" cxnId="{959A468C-00AD-4920-B966-2ACFB00FBCBF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F22866FB-4EFF-47D3-93C5-FD3D809AEC37}">
      <dgm:prSet custT="1"/>
      <dgm:spPr/>
      <dgm:t>
        <a:bodyPr/>
        <a:lstStyle/>
        <a:p>
          <a:r>
            <a:rPr lang="en-US" sz="1300" dirty="0"/>
            <a:t>Cooperation and Partnership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80EFE6C4-04D6-4558-8F8F-01FEE9826035}" type="parTrans" cxnId="{6F52930A-92C9-45ED-AE31-C93DEBC94B16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71D5B9D-CEA5-485F-BB2C-CAA1E6566639}" type="sibTrans" cxnId="{6F52930A-92C9-45ED-AE31-C93DEBC94B16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4A33016F-FE01-4FD5-A7E6-D7AE850C7A3E}">
      <dgm:prSet custT="1"/>
      <dgm:spPr/>
      <dgm:t>
        <a:bodyPr/>
        <a:lstStyle/>
        <a:p>
          <a:r>
            <a:rPr lang="en-US" sz="1300" dirty="0"/>
            <a:t>Policy Development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D26872F8-01EB-4ADD-AD72-081E3E6B60ED}" type="parTrans" cxnId="{99131E2A-5DAC-4A59-9B5D-1A00FFC6A9B9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7F68DDAA-D4AA-4A6F-BBA1-5BD8B87B949B}" type="sibTrans" cxnId="{99131E2A-5DAC-4A59-9B5D-1A00FFC6A9B9}">
      <dgm:prSet custT="1"/>
      <dgm:spPr>
        <a:ln>
          <a:solidFill>
            <a:srgbClr val="1A6798"/>
          </a:solidFill>
        </a:ln>
      </dgm:spPr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94FA5F3E-CF5F-4940-9576-9FAC757662F6}">
      <dgm:prSet phldrT="[Text]" custT="1"/>
      <dgm:spPr/>
      <dgm:t>
        <a:bodyPr/>
        <a:lstStyle/>
        <a:p>
          <a:r>
            <a:rPr lang="en-US" sz="1300" dirty="0"/>
            <a:t>Science and Technology/ Innovation</a:t>
          </a:r>
        </a:p>
      </dgm:t>
    </dgm:pt>
    <dgm:pt modelId="{1614180F-665B-49D4-8612-B26CFB9CFDF9}" type="parTrans" cxnId="{E687893B-3341-43EF-8E5E-72FC18324AC1}">
      <dgm:prSet/>
      <dgm:spPr/>
      <dgm:t>
        <a:bodyPr/>
        <a:lstStyle/>
        <a:p>
          <a:endParaRPr lang="en-US" sz="1300"/>
        </a:p>
      </dgm:t>
    </dgm:pt>
    <dgm:pt modelId="{B9BB075E-79E0-4D2C-AB04-063F788183A3}" type="sibTrans" cxnId="{E687893B-3341-43EF-8E5E-72FC18324AC1}">
      <dgm:prSet/>
      <dgm:spPr/>
      <dgm:t>
        <a:bodyPr/>
        <a:lstStyle/>
        <a:p>
          <a:endParaRPr lang="en-US" sz="1300"/>
        </a:p>
      </dgm:t>
    </dgm:pt>
    <dgm:pt modelId="{33DA2B83-6AAC-429A-B1BE-B97523C08942}">
      <dgm:prSet custT="1"/>
      <dgm:spPr/>
      <dgm:t>
        <a:bodyPr/>
        <a:lstStyle/>
        <a:p>
          <a:r>
            <a:rPr lang="en-US" sz="1300" dirty="0"/>
            <a:t>Education &amp; Capacity Building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2AD4118A-7980-4024-853F-E0FB51A5111B}" type="parTrans" cxnId="{A068A120-29C4-484A-AA96-5B3C7FC413B0}">
      <dgm:prSet/>
      <dgm:spPr/>
      <dgm:t>
        <a:bodyPr/>
        <a:lstStyle/>
        <a:p>
          <a:endParaRPr lang="en-US" sz="1300"/>
        </a:p>
      </dgm:t>
    </dgm:pt>
    <dgm:pt modelId="{28ACCBAC-AE0F-4FD9-9932-974AA48459DC}" type="sibTrans" cxnId="{A068A120-29C4-484A-AA96-5B3C7FC413B0}">
      <dgm:prSet/>
      <dgm:spPr/>
      <dgm:t>
        <a:bodyPr/>
        <a:lstStyle/>
        <a:p>
          <a:endParaRPr lang="en-US" sz="1300"/>
        </a:p>
      </dgm:t>
    </dgm:pt>
    <dgm:pt modelId="{B48D48D9-73B6-4CF3-A150-6D7508812824}" type="pres">
      <dgm:prSet presAssocID="{FEDE1A7C-6BE6-42EF-A394-91A562DDAF3F}" presName="cycle" presStyleCnt="0">
        <dgm:presLayoutVars>
          <dgm:dir/>
          <dgm:resizeHandles val="exact"/>
        </dgm:presLayoutVars>
      </dgm:prSet>
      <dgm:spPr/>
    </dgm:pt>
    <dgm:pt modelId="{9E62F006-3EEA-436B-A386-492DACCF9A70}" type="pres">
      <dgm:prSet presAssocID="{F07404C6-9840-40A7-AD09-888E97917879}" presName="node" presStyleLbl="node1" presStyleIdx="0" presStyleCnt="6" custScaleX="72947" custScaleY="71920">
        <dgm:presLayoutVars>
          <dgm:bulletEnabled val="1"/>
        </dgm:presLayoutVars>
      </dgm:prSet>
      <dgm:spPr/>
    </dgm:pt>
    <dgm:pt modelId="{878BE82F-40F6-487C-A49B-36B2F66F6E94}" type="pres">
      <dgm:prSet presAssocID="{F07404C6-9840-40A7-AD09-888E97917879}" presName="spNode" presStyleCnt="0"/>
      <dgm:spPr/>
    </dgm:pt>
    <dgm:pt modelId="{DDEA91D2-85AF-4CF4-BE7D-A242EB40FCD1}" type="pres">
      <dgm:prSet presAssocID="{2E511CFE-887A-4A74-AB7B-D01106D71BB8}" presName="sibTrans" presStyleLbl="sibTrans1D1" presStyleIdx="0" presStyleCnt="6"/>
      <dgm:spPr/>
    </dgm:pt>
    <dgm:pt modelId="{1B0581D7-8A63-4735-83CE-DCEE554CB4FC}" type="pres">
      <dgm:prSet presAssocID="{94FA5F3E-CF5F-4940-9576-9FAC757662F6}" presName="node" presStyleLbl="node1" presStyleIdx="1" presStyleCnt="6">
        <dgm:presLayoutVars>
          <dgm:bulletEnabled val="1"/>
        </dgm:presLayoutVars>
      </dgm:prSet>
      <dgm:spPr/>
    </dgm:pt>
    <dgm:pt modelId="{ACAB1241-7965-41FF-BA42-F39C358F019F}" type="pres">
      <dgm:prSet presAssocID="{94FA5F3E-CF5F-4940-9576-9FAC757662F6}" presName="spNode" presStyleCnt="0"/>
      <dgm:spPr/>
    </dgm:pt>
    <dgm:pt modelId="{980B0021-70B4-4AB6-9A9D-4CAC366880A7}" type="pres">
      <dgm:prSet presAssocID="{B9BB075E-79E0-4D2C-AB04-063F788183A3}" presName="sibTrans" presStyleLbl="sibTrans1D1" presStyleIdx="1" presStyleCnt="6"/>
      <dgm:spPr/>
    </dgm:pt>
    <dgm:pt modelId="{19858285-6C2A-4BE1-922F-4B5EAE3439C4}" type="pres">
      <dgm:prSet presAssocID="{6FD8DAB6-F096-4FD8-9D54-A5D9B4523712}" presName="node" presStyleLbl="node1" presStyleIdx="2" presStyleCnt="6" custScaleX="72947" custScaleY="71920">
        <dgm:presLayoutVars>
          <dgm:bulletEnabled val="1"/>
        </dgm:presLayoutVars>
      </dgm:prSet>
      <dgm:spPr/>
    </dgm:pt>
    <dgm:pt modelId="{3CC7D4BF-FDF2-4FB2-B863-BD28F7541AEC}" type="pres">
      <dgm:prSet presAssocID="{6FD8DAB6-F096-4FD8-9D54-A5D9B4523712}" presName="spNode" presStyleCnt="0"/>
      <dgm:spPr/>
    </dgm:pt>
    <dgm:pt modelId="{B588B04C-7095-46FA-B4E0-62B8B0CFAB1B}" type="pres">
      <dgm:prSet presAssocID="{BCE05F6D-64D3-4CAD-A572-D96F45C15F28}" presName="sibTrans" presStyleLbl="sibTrans1D1" presStyleIdx="2" presStyleCnt="6"/>
      <dgm:spPr/>
    </dgm:pt>
    <dgm:pt modelId="{50DECF77-C0D4-4C28-9EE9-8AEA22053D08}" type="pres">
      <dgm:prSet presAssocID="{F22866FB-4EFF-47D3-93C5-FD3D809AEC37}" presName="node" presStyleLbl="node1" presStyleIdx="3" presStyleCnt="6" custScaleX="72947" custScaleY="71920">
        <dgm:presLayoutVars>
          <dgm:bulletEnabled val="1"/>
        </dgm:presLayoutVars>
      </dgm:prSet>
      <dgm:spPr/>
    </dgm:pt>
    <dgm:pt modelId="{9E2E4906-2EF4-4136-8D45-1A124C686EA6}" type="pres">
      <dgm:prSet presAssocID="{F22866FB-4EFF-47D3-93C5-FD3D809AEC37}" presName="spNode" presStyleCnt="0"/>
      <dgm:spPr/>
    </dgm:pt>
    <dgm:pt modelId="{76F0624B-7295-402E-9BC1-D3C31EBB4CA2}" type="pres">
      <dgm:prSet presAssocID="{271D5B9D-CEA5-485F-BB2C-CAA1E6566639}" presName="sibTrans" presStyleLbl="sibTrans1D1" presStyleIdx="3" presStyleCnt="6"/>
      <dgm:spPr/>
    </dgm:pt>
    <dgm:pt modelId="{B6213664-4165-49FC-84D8-1D45CA3D5B38}" type="pres">
      <dgm:prSet presAssocID="{4A33016F-FE01-4FD5-A7E6-D7AE850C7A3E}" presName="node" presStyleLbl="node1" presStyleIdx="4" presStyleCnt="6" custScaleX="92914" custScaleY="71890">
        <dgm:presLayoutVars>
          <dgm:bulletEnabled val="1"/>
        </dgm:presLayoutVars>
      </dgm:prSet>
      <dgm:spPr/>
    </dgm:pt>
    <dgm:pt modelId="{AC9E9E47-A079-4336-8F41-FDFF2A31E2B1}" type="pres">
      <dgm:prSet presAssocID="{4A33016F-FE01-4FD5-A7E6-D7AE850C7A3E}" presName="spNode" presStyleCnt="0"/>
      <dgm:spPr/>
    </dgm:pt>
    <dgm:pt modelId="{8CDCCE39-1351-4157-853F-C4CD0D8F0741}" type="pres">
      <dgm:prSet presAssocID="{7F68DDAA-D4AA-4A6F-BBA1-5BD8B87B949B}" presName="sibTrans" presStyleLbl="sibTrans1D1" presStyleIdx="4" presStyleCnt="6"/>
      <dgm:spPr/>
    </dgm:pt>
    <dgm:pt modelId="{1F2C7BF1-7E46-4373-BBF4-1BA2E62F4E80}" type="pres">
      <dgm:prSet presAssocID="{33DA2B83-6AAC-429A-B1BE-B97523C08942}" presName="node" presStyleLbl="node1" presStyleIdx="5" presStyleCnt="6">
        <dgm:presLayoutVars>
          <dgm:bulletEnabled val="1"/>
        </dgm:presLayoutVars>
      </dgm:prSet>
      <dgm:spPr/>
    </dgm:pt>
    <dgm:pt modelId="{C0972109-0A86-46BA-949C-E5CD5915B5C9}" type="pres">
      <dgm:prSet presAssocID="{33DA2B83-6AAC-429A-B1BE-B97523C08942}" presName="spNode" presStyleCnt="0"/>
      <dgm:spPr/>
    </dgm:pt>
    <dgm:pt modelId="{DD310162-90B7-474A-8FDC-22F5122D1025}" type="pres">
      <dgm:prSet presAssocID="{28ACCBAC-AE0F-4FD9-9932-974AA48459DC}" presName="sibTrans" presStyleLbl="sibTrans1D1" presStyleIdx="5" presStyleCnt="6"/>
      <dgm:spPr/>
    </dgm:pt>
  </dgm:ptLst>
  <dgm:cxnLst>
    <dgm:cxn modelId="{6F52930A-92C9-45ED-AE31-C93DEBC94B16}" srcId="{FEDE1A7C-6BE6-42EF-A394-91A562DDAF3F}" destId="{F22866FB-4EFF-47D3-93C5-FD3D809AEC37}" srcOrd="3" destOrd="0" parTransId="{80EFE6C4-04D6-4558-8F8F-01FEE9826035}" sibTransId="{271D5B9D-CEA5-485F-BB2C-CAA1E6566639}"/>
    <dgm:cxn modelId="{A068A120-29C4-484A-AA96-5B3C7FC413B0}" srcId="{FEDE1A7C-6BE6-42EF-A394-91A562DDAF3F}" destId="{33DA2B83-6AAC-429A-B1BE-B97523C08942}" srcOrd="5" destOrd="0" parTransId="{2AD4118A-7980-4024-853F-E0FB51A5111B}" sibTransId="{28ACCBAC-AE0F-4FD9-9932-974AA48459DC}"/>
    <dgm:cxn modelId="{02C9A625-3E4D-4558-BA2E-F3E12AB6DF34}" type="presOf" srcId="{2E511CFE-887A-4A74-AB7B-D01106D71BB8}" destId="{DDEA91D2-85AF-4CF4-BE7D-A242EB40FCD1}" srcOrd="0" destOrd="0" presId="urn:microsoft.com/office/officeart/2005/8/layout/cycle6"/>
    <dgm:cxn modelId="{B6D09927-8002-4A2D-93C0-8D7B10F059DF}" type="presOf" srcId="{28ACCBAC-AE0F-4FD9-9932-974AA48459DC}" destId="{DD310162-90B7-474A-8FDC-22F5122D1025}" srcOrd="0" destOrd="0" presId="urn:microsoft.com/office/officeart/2005/8/layout/cycle6"/>
    <dgm:cxn modelId="{99131E2A-5DAC-4A59-9B5D-1A00FFC6A9B9}" srcId="{FEDE1A7C-6BE6-42EF-A394-91A562DDAF3F}" destId="{4A33016F-FE01-4FD5-A7E6-D7AE850C7A3E}" srcOrd="4" destOrd="0" parTransId="{D26872F8-01EB-4ADD-AD72-081E3E6B60ED}" sibTransId="{7F68DDAA-D4AA-4A6F-BBA1-5BD8B87B949B}"/>
    <dgm:cxn modelId="{5FBF632B-0ACC-4AC6-8F97-133B4A1F991D}" type="presOf" srcId="{4A33016F-FE01-4FD5-A7E6-D7AE850C7A3E}" destId="{B6213664-4165-49FC-84D8-1D45CA3D5B38}" srcOrd="0" destOrd="0" presId="urn:microsoft.com/office/officeart/2005/8/layout/cycle6"/>
    <dgm:cxn modelId="{E687893B-3341-43EF-8E5E-72FC18324AC1}" srcId="{FEDE1A7C-6BE6-42EF-A394-91A562DDAF3F}" destId="{94FA5F3E-CF5F-4940-9576-9FAC757662F6}" srcOrd="1" destOrd="0" parTransId="{1614180F-665B-49D4-8612-B26CFB9CFDF9}" sibTransId="{B9BB075E-79E0-4D2C-AB04-063F788183A3}"/>
    <dgm:cxn modelId="{B1192660-DFC9-4B02-95E6-E9606C9FD07B}" type="presOf" srcId="{33DA2B83-6AAC-429A-B1BE-B97523C08942}" destId="{1F2C7BF1-7E46-4373-BBF4-1BA2E62F4E80}" srcOrd="0" destOrd="0" presId="urn:microsoft.com/office/officeart/2005/8/layout/cycle6"/>
    <dgm:cxn modelId="{C58EA459-6434-4731-BB2A-84E8F37B07E3}" srcId="{FEDE1A7C-6BE6-42EF-A394-91A562DDAF3F}" destId="{F07404C6-9840-40A7-AD09-888E97917879}" srcOrd="0" destOrd="0" parTransId="{FA85E2AF-7646-40D5-87BA-1471D8FC6681}" sibTransId="{2E511CFE-887A-4A74-AB7B-D01106D71BB8}"/>
    <dgm:cxn modelId="{959A468C-00AD-4920-B966-2ACFB00FBCBF}" srcId="{FEDE1A7C-6BE6-42EF-A394-91A562DDAF3F}" destId="{6FD8DAB6-F096-4FD8-9D54-A5D9B4523712}" srcOrd="2" destOrd="0" parTransId="{788F3A15-7A2A-4968-9E3A-C257486767AA}" sibTransId="{BCE05F6D-64D3-4CAD-A572-D96F45C15F28}"/>
    <dgm:cxn modelId="{E7AD5A91-D524-465C-8605-5CFFDE15C475}" type="presOf" srcId="{FEDE1A7C-6BE6-42EF-A394-91A562DDAF3F}" destId="{B48D48D9-73B6-4CF3-A150-6D7508812824}" srcOrd="0" destOrd="0" presId="urn:microsoft.com/office/officeart/2005/8/layout/cycle6"/>
    <dgm:cxn modelId="{E3CBA29B-EA10-45FE-BDBC-E729BBE57E0C}" type="presOf" srcId="{271D5B9D-CEA5-485F-BB2C-CAA1E6566639}" destId="{76F0624B-7295-402E-9BC1-D3C31EBB4CA2}" srcOrd="0" destOrd="0" presId="urn:microsoft.com/office/officeart/2005/8/layout/cycle6"/>
    <dgm:cxn modelId="{9727FF9B-9711-4462-8683-15106B37D781}" type="presOf" srcId="{7F68DDAA-D4AA-4A6F-BBA1-5BD8B87B949B}" destId="{8CDCCE39-1351-4157-853F-C4CD0D8F0741}" srcOrd="0" destOrd="0" presId="urn:microsoft.com/office/officeart/2005/8/layout/cycle6"/>
    <dgm:cxn modelId="{864C61C7-2BA0-43F7-A6A2-1F9DFD47C58B}" type="presOf" srcId="{F22866FB-4EFF-47D3-93C5-FD3D809AEC37}" destId="{50DECF77-C0D4-4C28-9EE9-8AEA22053D08}" srcOrd="0" destOrd="0" presId="urn:microsoft.com/office/officeart/2005/8/layout/cycle6"/>
    <dgm:cxn modelId="{782771E7-0A2B-4531-90BA-7B1773E4E2FF}" type="presOf" srcId="{F07404C6-9840-40A7-AD09-888E97917879}" destId="{9E62F006-3EEA-436B-A386-492DACCF9A70}" srcOrd="0" destOrd="0" presId="urn:microsoft.com/office/officeart/2005/8/layout/cycle6"/>
    <dgm:cxn modelId="{4E1094EC-D0BD-46E1-93C6-DCCA8F46309F}" type="presOf" srcId="{B9BB075E-79E0-4D2C-AB04-063F788183A3}" destId="{980B0021-70B4-4AB6-9A9D-4CAC366880A7}" srcOrd="0" destOrd="0" presId="urn:microsoft.com/office/officeart/2005/8/layout/cycle6"/>
    <dgm:cxn modelId="{EB0E95F1-E556-46D9-909D-F02B3BC92999}" type="presOf" srcId="{94FA5F3E-CF5F-4940-9576-9FAC757662F6}" destId="{1B0581D7-8A63-4735-83CE-DCEE554CB4FC}" srcOrd="0" destOrd="0" presId="urn:microsoft.com/office/officeart/2005/8/layout/cycle6"/>
    <dgm:cxn modelId="{0A27CBF2-5F7A-4BAA-A9F7-C018502AF6B4}" type="presOf" srcId="{BCE05F6D-64D3-4CAD-A572-D96F45C15F28}" destId="{B588B04C-7095-46FA-B4E0-62B8B0CFAB1B}" srcOrd="0" destOrd="0" presId="urn:microsoft.com/office/officeart/2005/8/layout/cycle6"/>
    <dgm:cxn modelId="{36B3EDFA-CCDC-4FEE-9BC5-1C00ACF774CE}" type="presOf" srcId="{6FD8DAB6-F096-4FD8-9D54-A5D9B4523712}" destId="{19858285-6C2A-4BE1-922F-4B5EAE3439C4}" srcOrd="0" destOrd="0" presId="urn:microsoft.com/office/officeart/2005/8/layout/cycle6"/>
    <dgm:cxn modelId="{24ECFA83-12E0-4E17-B5A6-4665C2DC00DA}" type="presParOf" srcId="{B48D48D9-73B6-4CF3-A150-6D7508812824}" destId="{9E62F006-3EEA-436B-A386-492DACCF9A70}" srcOrd="0" destOrd="0" presId="urn:microsoft.com/office/officeart/2005/8/layout/cycle6"/>
    <dgm:cxn modelId="{942D9238-8C9C-4A78-BC78-C66BA00893E2}" type="presParOf" srcId="{B48D48D9-73B6-4CF3-A150-6D7508812824}" destId="{878BE82F-40F6-487C-A49B-36B2F66F6E94}" srcOrd="1" destOrd="0" presId="urn:microsoft.com/office/officeart/2005/8/layout/cycle6"/>
    <dgm:cxn modelId="{475D19BF-4ECB-425F-AE2D-2B5B5CD86DB3}" type="presParOf" srcId="{B48D48D9-73B6-4CF3-A150-6D7508812824}" destId="{DDEA91D2-85AF-4CF4-BE7D-A242EB40FCD1}" srcOrd="2" destOrd="0" presId="urn:microsoft.com/office/officeart/2005/8/layout/cycle6"/>
    <dgm:cxn modelId="{FC95C138-04B1-4BE4-9BF2-4019588EE33B}" type="presParOf" srcId="{B48D48D9-73B6-4CF3-A150-6D7508812824}" destId="{1B0581D7-8A63-4735-83CE-DCEE554CB4FC}" srcOrd="3" destOrd="0" presId="urn:microsoft.com/office/officeart/2005/8/layout/cycle6"/>
    <dgm:cxn modelId="{0E466BEC-6DDB-4DB3-9887-748711C72208}" type="presParOf" srcId="{B48D48D9-73B6-4CF3-A150-6D7508812824}" destId="{ACAB1241-7965-41FF-BA42-F39C358F019F}" srcOrd="4" destOrd="0" presId="urn:microsoft.com/office/officeart/2005/8/layout/cycle6"/>
    <dgm:cxn modelId="{D4A3CEE6-F375-4E1B-896F-1466A3D8999A}" type="presParOf" srcId="{B48D48D9-73B6-4CF3-A150-6D7508812824}" destId="{980B0021-70B4-4AB6-9A9D-4CAC366880A7}" srcOrd="5" destOrd="0" presId="urn:microsoft.com/office/officeart/2005/8/layout/cycle6"/>
    <dgm:cxn modelId="{B00D5C9B-61FD-4EB2-BCBC-A2FBBC8BEE8D}" type="presParOf" srcId="{B48D48D9-73B6-4CF3-A150-6D7508812824}" destId="{19858285-6C2A-4BE1-922F-4B5EAE3439C4}" srcOrd="6" destOrd="0" presId="urn:microsoft.com/office/officeart/2005/8/layout/cycle6"/>
    <dgm:cxn modelId="{B056CDC1-A1DE-4EDA-8BAE-47CDB3AE42B7}" type="presParOf" srcId="{B48D48D9-73B6-4CF3-A150-6D7508812824}" destId="{3CC7D4BF-FDF2-4FB2-B863-BD28F7541AEC}" srcOrd="7" destOrd="0" presId="urn:microsoft.com/office/officeart/2005/8/layout/cycle6"/>
    <dgm:cxn modelId="{91745328-14EB-4DA3-9393-43D54748C073}" type="presParOf" srcId="{B48D48D9-73B6-4CF3-A150-6D7508812824}" destId="{B588B04C-7095-46FA-B4E0-62B8B0CFAB1B}" srcOrd="8" destOrd="0" presId="urn:microsoft.com/office/officeart/2005/8/layout/cycle6"/>
    <dgm:cxn modelId="{63DB520D-CC66-45AF-979C-308CB14095B6}" type="presParOf" srcId="{B48D48D9-73B6-4CF3-A150-6D7508812824}" destId="{50DECF77-C0D4-4C28-9EE9-8AEA22053D08}" srcOrd="9" destOrd="0" presId="urn:microsoft.com/office/officeart/2005/8/layout/cycle6"/>
    <dgm:cxn modelId="{57106308-5E0F-4979-8AAB-E94D2CDFACCD}" type="presParOf" srcId="{B48D48D9-73B6-4CF3-A150-6D7508812824}" destId="{9E2E4906-2EF4-4136-8D45-1A124C686EA6}" srcOrd="10" destOrd="0" presId="urn:microsoft.com/office/officeart/2005/8/layout/cycle6"/>
    <dgm:cxn modelId="{5E79546C-8F3D-4EAC-80FE-DAD6DBCBFD6D}" type="presParOf" srcId="{B48D48D9-73B6-4CF3-A150-6D7508812824}" destId="{76F0624B-7295-402E-9BC1-D3C31EBB4CA2}" srcOrd="11" destOrd="0" presId="urn:microsoft.com/office/officeart/2005/8/layout/cycle6"/>
    <dgm:cxn modelId="{C20366E3-2A62-4E9E-9593-75EA3367F31E}" type="presParOf" srcId="{B48D48D9-73B6-4CF3-A150-6D7508812824}" destId="{B6213664-4165-49FC-84D8-1D45CA3D5B38}" srcOrd="12" destOrd="0" presId="urn:microsoft.com/office/officeart/2005/8/layout/cycle6"/>
    <dgm:cxn modelId="{F5FF76DD-E867-4D0A-8A6B-94316C7A78CD}" type="presParOf" srcId="{B48D48D9-73B6-4CF3-A150-6D7508812824}" destId="{AC9E9E47-A079-4336-8F41-FDFF2A31E2B1}" srcOrd="13" destOrd="0" presId="urn:microsoft.com/office/officeart/2005/8/layout/cycle6"/>
    <dgm:cxn modelId="{F2E4B0FB-F7C1-4A9C-841F-2BEC6D457E92}" type="presParOf" srcId="{B48D48D9-73B6-4CF3-A150-6D7508812824}" destId="{8CDCCE39-1351-4157-853F-C4CD0D8F0741}" srcOrd="14" destOrd="0" presId="urn:microsoft.com/office/officeart/2005/8/layout/cycle6"/>
    <dgm:cxn modelId="{EB7FA4A2-6550-4E07-8370-E82D232B6478}" type="presParOf" srcId="{B48D48D9-73B6-4CF3-A150-6D7508812824}" destId="{1F2C7BF1-7E46-4373-BBF4-1BA2E62F4E80}" srcOrd="15" destOrd="0" presId="urn:microsoft.com/office/officeart/2005/8/layout/cycle6"/>
    <dgm:cxn modelId="{E3F72E3F-7B21-4771-BAE3-638BCE3A69E4}" type="presParOf" srcId="{B48D48D9-73B6-4CF3-A150-6D7508812824}" destId="{C0972109-0A86-46BA-949C-E5CD5915B5C9}" srcOrd="16" destOrd="0" presId="urn:microsoft.com/office/officeart/2005/8/layout/cycle6"/>
    <dgm:cxn modelId="{3B85537B-DB4D-4933-84F5-A2E8437E6D82}" type="presParOf" srcId="{B48D48D9-73B6-4CF3-A150-6D7508812824}" destId="{DD310162-90B7-474A-8FDC-22F5122D102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D8EA9-3085-444F-AE51-D202B8A07310}" type="doc">
      <dgm:prSet loTypeId="urn:microsoft.com/office/officeart/2005/8/layout/radial6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3A09214-B8D6-4DFB-B692-4B09D41635CF}">
      <dgm:prSet phldrT="[Text]"/>
      <dgm:spPr>
        <a:solidFill>
          <a:srgbClr val="1A6798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/>
            <a:t>Water Security and Prosperity</a:t>
          </a:r>
          <a:endParaRPr lang="en-US" dirty="0"/>
        </a:p>
      </dgm:t>
    </dgm:pt>
    <dgm:pt modelId="{D6F7F03E-200C-481C-903C-77AA6E16E06E}" type="parTrans" cxnId="{7B600843-B8A6-450B-ABDB-5811F3C7C386}">
      <dgm:prSet/>
      <dgm:spPr/>
      <dgm:t>
        <a:bodyPr/>
        <a:lstStyle/>
        <a:p>
          <a:endParaRPr lang="en-US"/>
        </a:p>
      </dgm:t>
    </dgm:pt>
    <dgm:pt modelId="{46DF3A9D-31D5-4D23-B452-3316E6E4E76E}" type="sibTrans" cxnId="{7B600843-B8A6-450B-ABDB-5811F3C7C386}">
      <dgm:prSet/>
      <dgm:spPr/>
      <dgm:t>
        <a:bodyPr/>
        <a:lstStyle/>
        <a:p>
          <a:endParaRPr lang="en-US"/>
        </a:p>
      </dgm:t>
    </dgm:pt>
    <dgm:pt modelId="{3DF971B3-2DC4-4F7C-93AD-5BE60F960986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Geopolitical context</a:t>
          </a:r>
          <a:endParaRPr lang="en-US" dirty="0"/>
        </a:p>
      </dgm:t>
    </dgm:pt>
    <dgm:pt modelId="{0865A5AA-5D93-4478-9C51-1D5BBB8FE3B3}" type="parTrans" cxnId="{D005D4F0-BC2A-490D-B3DE-9D77F9C809A2}">
      <dgm:prSet/>
      <dgm:spPr/>
      <dgm:t>
        <a:bodyPr/>
        <a:lstStyle/>
        <a:p>
          <a:endParaRPr lang="en-US"/>
        </a:p>
      </dgm:t>
    </dgm:pt>
    <dgm:pt modelId="{890109B4-19B6-4A10-9A45-654245955C7D}" type="sibTrans" cxnId="{D005D4F0-BC2A-490D-B3DE-9D77F9C809A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6D1081D-6AC9-4DAE-A43A-D3792BAAD2B1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Governance issues</a:t>
          </a:r>
          <a:endParaRPr lang="en-US" dirty="0"/>
        </a:p>
      </dgm:t>
    </dgm:pt>
    <dgm:pt modelId="{055B2A4B-E08F-4756-BD9D-BF15B4327E57}" type="parTrans" cxnId="{7452D344-5C8C-4FE8-9D07-5B69ACFEDC43}">
      <dgm:prSet/>
      <dgm:spPr/>
      <dgm:t>
        <a:bodyPr/>
        <a:lstStyle/>
        <a:p>
          <a:endParaRPr lang="en-US"/>
        </a:p>
      </dgm:t>
    </dgm:pt>
    <dgm:pt modelId="{A5284180-41ED-4A0E-8BBB-125167773213}" type="sibTrans" cxnId="{7452D344-5C8C-4FE8-9D07-5B69ACFEDC43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08A2ABDC-94DD-4425-A52C-1F7C585B257B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Economic/ financial aspects</a:t>
          </a:r>
          <a:endParaRPr lang="en-US" dirty="0"/>
        </a:p>
      </dgm:t>
    </dgm:pt>
    <dgm:pt modelId="{695723E5-EDBB-46BE-9F37-06F00BD224F3}" type="parTrans" cxnId="{9AFE50E4-5DE0-4A24-9B52-3D84D949022B}">
      <dgm:prSet/>
      <dgm:spPr/>
      <dgm:t>
        <a:bodyPr/>
        <a:lstStyle/>
        <a:p>
          <a:endParaRPr lang="en-US"/>
        </a:p>
      </dgm:t>
    </dgm:pt>
    <dgm:pt modelId="{1A8033B7-1415-46DF-A5DC-9D8106B5832E}" type="sibTrans" cxnId="{9AFE50E4-5DE0-4A24-9B52-3D84D949022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0FBF66E-9670-4800-9AF0-37A87385B414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Climate Change, Population Growth, etc.</a:t>
          </a:r>
          <a:endParaRPr lang="en-US" dirty="0"/>
        </a:p>
      </dgm:t>
    </dgm:pt>
    <dgm:pt modelId="{36AF6029-FB43-48F7-B7D0-0CC5E00F2266}" type="parTrans" cxnId="{39454856-822F-4454-9562-8A75752679AC}">
      <dgm:prSet/>
      <dgm:spPr/>
      <dgm:t>
        <a:bodyPr/>
        <a:lstStyle/>
        <a:p>
          <a:endParaRPr lang="en-US"/>
        </a:p>
      </dgm:t>
    </dgm:pt>
    <dgm:pt modelId="{B3C69FFE-CEBE-4018-A2CD-695BCADBE8CB}" type="sibTrans" cxnId="{39454856-822F-4454-9562-8A75752679AC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1362FFCB-1DCF-4BBB-85FD-68C738DE3761}" type="pres">
      <dgm:prSet presAssocID="{C74D8EA9-3085-444F-AE51-D202B8A0731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0B3002-FE4C-4282-9B32-BC6EB4661BD9}" type="pres">
      <dgm:prSet presAssocID="{D3A09214-B8D6-4DFB-B692-4B09D41635CF}" presName="centerShape" presStyleLbl="node0" presStyleIdx="0" presStyleCnt="1"/>
      <dgm:spPr/>
    </dgm:pt>
    <dgm:pt modelId="{6F4F7757-E07C-474D-BCA3-AAA5CE4F6E12}" type="pres">
      <dgm:prSet presAssocID="{30FBF66E-9670-4800-9AF0-37A87385B414}" presName="node" presStyleLbl="node1" presStyleIdx="0" presStyleCnt="4">
        <dgm:presLayoutVars>
          <dgm:bulletEnabled val="1"/>
        </dgm:presLayoutVars>
      </dgm:prSet>
      <dgm:spPr/>
    </dgm:pt>
    <dgm:pt modelId="{7785AEB6-6554-48F4-B9AF-CC47A00C2BEA}" type="pres">
      <dgm:prSet presAssocID="{30FBF66E-9670-4800-9AF0-37A87385B414}" presName="dummy" presStyleCnt="0"/>
      <dgm:spPr/>
    </dgm:pt>
    <dgm:pt modelId="{C4D523CC-76FE-41CA-9D5F-8F24453A1F78}" type="pres">
      <dgm:prSet presAssocID="{B3C69FFE-CEBE-4018-A2CD-695BCADBE8CB}" presName="sibTrans" presStyleLbl="sibTrans2D1" presStyleIdx="0" presStyleCnt="4"/>
      <dgm:spPr/>
    </dgm:pt>
    <dgm:pt modelId="{B0DCA084-6831-4C3B-A209-67CE9C980D75}" type="pres">
      <dgm:prSet presAssocID="{3DF971B3-2DC4-4F7C-93AD-5BE60F960986}" presName="node" presStyleLbl="node1" presStyleIdx="1" presStyleCnt="4">
        <dgm:presLayoutVars>
          <dgm:bulletEnabled val="1"/>
        </dgm:presLayoutVars>
      </dgm:prSet>
      <dgm:spPr/>
    </dgm:pt>
    <dgm:pt modelId="{63B7C5B9-8812-49A6-8434-A6C115AD1B51}" type="pres">
      <dgm:prSet presAssocID="{3DF971B3-2DC4-4F7C-93AD-5BE60F960986}" presName="dummy" presStyleCnt="0"/>
      <dgm:spPr/>
    </dgm:pt>
    <dgm:pt modelId="{EA16E9EC-C3BD-4143-A04E-471C96EB6F4A}" type="pres">
      <dgm:prSet presAssocID="{890109B4-19B6-4A10-9A45-654245955C7D}" presName="sibTrans" presStyleLbl="sibTrans2D1" presStyleIdx="1" presStyleCnt="4"/>
      <dgm:spPr/>
    </dgm:pt>
    <dgm:pt modelId="{B8983914-4C49-4256-8B7C-A3FB710A25F2}" type="pres">
      <dgm:prSet presAssocID="{A6D1081D-6AC9-4DAE-A43A-D3792BAAD2B1}" presName="node" presStyleLbl="node1" presStyleIdx="2" presStyleCnt="4">
        <dgm:presLayoutVars>
          <dgm:bulletEnabled val="1"/>
        </dgm:presLayoutVars>
      </dgm:prSet>
      <dgm:spPr/>
    </dgm:pt>
    <dgm:pt modelId="{3BE1EF14-BDDB-4747-8A7D-2443210C3E13}" type="pres">
      <dgm:prSet presAssocID="{A6D1081D-6AC9-4DAE-A43A-D3792BAAD2B1}" presName="dummy" presStyleCnt="0"/>
      <dgm:spPr/>
    </dgm:pt>
    <dgm:pt modelId="{385725AC-A681-474F-95D9-48144AEC328C}" type="pres">
      <dgm:prSet presAssocID="{A5284180-41ED-4A0E-8BBB-125167773213}" presName="sibTrans" presStyleLbl="sibTrans2D1" presStyleIdx="2" presStyleCnt="4"/>
      <dgm:spPr/>
    </dgm:pt>
    <dgm:pt modelId="{F0B3774D-64F3-4122-9CA4-F7C9435C3BED}" type="pres">
      <dgm:prSet presAssocID="{08A2ABDC-94DD-4425-A52C-1F7C585B257B}" presName="node" presStyleLbl="node1" presStyleIdx="3" presStyleCnt="4">
        <dgm:presLayoutVars>
          <dgm:bulletEnabled val="1"/>
        </dgm:presLayoutVars>
      </dgm:prSet>
      <dgm:spPr/>
    </dgm:pt>
    <dgm:pt modelId="{5800BF62-A1BB-4F05-BFC9-A8ED2B2BC311}" type="pres">
      <dgm:prSet presAssocID="{08A2ABDC-94DD-4425-A52C-1F7C585B257B}" presName="dummy" presStyleCnt="0"/>
      <dgm:spPr/>
    </dgm:pt>
    <dgm:pt modelId="{4DBB8B25-4E5A-4E6F-8A3E-3A39A3656BC6}" type="pres">
      <dgm:prSet presAssocID="{1A8033B7-1415-46DF-A5DC-9D8106B5832E}" presName="sibTrans" presStyleLbl="sibTrans2D1" presStyleIdx="3" presStyleCnt="4"/>
      <dgm:spPr/>
    </dgm:pt>
  </dgm:ptLst>
  <dgm:cxnLst>
    <dgm:cxn modelId="{A958231D-8B2B-453B-8E86-43887412FE1D}" type="presOf" srcId="{08A2ABDC-94DD-4425-A52C-1F7C585B257B}" destId="{F0B3774D-64F3-4122-9CA4-F7C9435C3BED}" srcOrd="0" destOrd="0" presId="urn:microsoft.com/office/officeart/2005/8/layout/radial6"/>
    <dgm:cxn modelId="{8F6DFB60-5C80-46A4-BC16-8D425EA5816F}" type="presOf" srcId="{890109B4-19B6-4A10-9A45-654245955C7D}" destId="{EA16E9EC-C3BD-4143-A04E-471C96EB6F4A}" srcOrd="0" destOrd="0" presId="urn:microsoft.com/office/officeart/2005/8/layout/radial6"/>
    <dgm:cxn modelId="{7B600843-B8A6-450B-ABDB-5811F3C7C386}" srcId="{C74D8EA9-3085-444F-AE51-D202B8A07310}" destId="{D3A09214-B8D6-4DFB-B692-4B09D41635CF}" srcOrd="0" destOrd="0" parTransId="{D6F7F03E-200C-481C-903C-77AA6E16E06E}" sibTransId="{46DF3A9D-31D5-4D23-B452-3316E6E4E76E}"/>
    <dgm:cxn modelId="{7452D344-5C8C-4FE8-9D07-5B69ACFEDC43}" srcId="{D3A09214-B8D6-4DFB-B692-4B09D41635CF}" destId="{A6D1081D-6AC9-4DAE-A43A-D3792BAAD2B1}" srcOrd="2" destOrd="0" parTransId="{055B2A4B-E08F-4756-BD9D-BF15B4327E57}" sibTransId="{A5284180-41ED-4A0E-8BBB-125167773213}"/>
    <dgm:cxn modelId="{17FEA066-2260-42C1-9F27-7D517835DE3D}" type="presOf" srcId="{B3C69FFE-CEBE-4018-A2CD-695BCADBE8CB}" destId="{C4D523CC-76FE-41CA-9D5F-8F24453A1F78}" srcOrd="0" destOrd="0" presId="urn:microsoft.com/office/officeart/2005/8/layout/radial6"/>
    <dgm:cxn modelId="{7A63C070-6B89-4EDB-B80C-C8B498366D54}" type="presOf" srcId="{3DF971B3-2DC4-4F7C-93AD-5BE60F960986}" destId="{B0DCA084-6831-4C3B-A209-67CE9C980D75}" srcOrd="0" destOrd="0" presId="urn:microsoft.com/office/officeart/2005/8/layout/radial6"/>
    <dgm:cxn modelId="{B60CA153-3BA4-49D5-A796-FC2387924F84}" type="presOf" srcId="{A5284180-41ED-4A0E-8BBB-125167773213}" destId="{385725AC-A681-474F-95D9-48144AEC328C}" srcOrd="0" destOrd="0" presId="urn:microsoft.com/office/officeart/2005/8/layout/radial6"/>
    <dgm:cxn modelId="{6DFA9A55-E966-49C6-9724-64E71A2016BB}" type="presOf" srcId="{30FBF66E-9670-4800-9AF0-37A87385B414}" destId="{6F4F7757-E07C-474D-BCA3-AAA5CE4F6E12}" srcOrd="0" destOrd="0" presId="urn:microsoft.com/office/officeart/2005/8/layout/radial6"/>
    <dgm:cxn modelId="{39454856-822F-4454-9562-8A75752679AC}" srcId="{D3A09214-B8D6-4DFB-B692-4B09D41635CF}" destId="{30FBF66E-9670-4800-9AF0-37A87385B414}" srcOrd="0" destOrd="0" parTransId="{36AF6029-FB43-48F7-B7D0-0CC5E00F2266}" sibTransId="{B3C69FFE-CEBE-4018-A2CD-695BCADBE8CB}"/>
    <dgm:cxn modelId="{DBD49A5A-510C-4D47-A368-FD59A9D514C5}" type="presOf" srcId="{A6D1081D-6AC9-4DAE-A43A-D3792BAAD2B1}" destId="{B8983914-4C49-4256-8B7C-A3FB710A25F2}" srcOrd="0" destOrd="0" presId="urn:microsoft.com/office/officeart/2005/8/layout/radial6"/>
    <dgm:cxn modelId="{ADD08C88-D623-47C4-B893-92D929CA788B}" type="presOf" srcId="{C74D8EA9-3085-444F-AE51-D202B8A07310}" destId="{1362FFCB-1DCF-4BBB-85FD-68C738DE3761}" srcOrd="0" destOrd="0" presId="urn:microsoft.com/office/officeart/2005/8/layout/radial6"/>
    <dgm:cxn modelId="{0A1413B8-DCF5-4BC7-B4D3-65F01B955B23}" type="presOf" srcId="{D3A09214-B8D6-4DFB-B692-4B09D41635CF}" destId="{910B3002-FE4C-4282-9B32-BC6EB4661BD9}" srcOrd="0" destOrd="0" presId="urn:microsoft.com/office/officeart/2005/8/layout/radial6"/>
    <dgm:cxn modelId="{9F059CBF-1E81-4828-8AB9-608331E0B2D3}" type="presOf" srcId="{1A8033B7-1415-46DF-A5DC-9D8106B5832E}" destId="{4DBB8B25-4E5A-4E6F-8A3E-3A39A3656BC6}" srcOrd="0" destOrd="0" presId="urn:microsoft.com/office/officeart/2005/8/layout/radial6"/>
    <dgm:cxn modelId="{9AFE50E4-5DE0-4A24-9B52-3D84D949022B}" srcId="{D3A09214-B8D6-4DFB-B692-4B09D41635CF}" destId="{08A2ABDC-94DD-4425-A52C-1F7C585B257B}" srcOrd="3" destOrd="0" parTransId="{695723E5-EDBB-46BE-9F37-06F00BD224F3}" sibTransId="{1A8033B7-1415-46DF-A5DC-9D8106B5832E}"/>
    <dgm:cxn modelId="{D005D4F0-BC2A-490D-B3DE-9D77F9C809A2}" srcId="{D3A09214-B8D6-4DFB-B692-4B09D41635CF}" destId="{3DF971B3-2DC4-4F7C-93AD-5BE60F960986}" srcOrd="1" destOrd="0" parTransId="{0865A5AA-5D93-4478-9C51-1D5BBB8FE3B3}" sibTransId="{890109B4-19B6-4A10-9A45-654245955C7D}"/>
    <dgm:cxn modelId="{630EDBE2-F326-4458-B23A-8E84891733CE}" type="presParOf" srcId="{1362FFCB-1DCF-4BBB-85FD-68C738DE3761}" destId="{910B3002-FE4C-4282-9B32-BC6EB4661BD9}" srcOrd="0" destOrd="0" presId="urn:microsoft.com/office/officeart/2005/8/layout/radial6"/>
    <dgm:cxn modelId="{65D4491F-9797-45BE-8A56-6B2DBDF895B2}" type="presParOf" srcId="{1362FFCB-1DCF-4BBB-85FD-68C738DE3761}" destId="{6F4F7757-E07C-474D-BCA3-AAA5CE4F6E12}" srcOrd="1" destOrd="0" presId="urn:microsoft.com/office/officeart/2005/8/layout/radial6"/>
    <dgm:cxn modelId="{81164D1B-4E75-4B64-8252-15C186167DD9}" type="presParOf" srcId="{1362FFCB-1DCF-4BBB-85FD-68C738DE3761}" destId="{7785AEB6-6554-48F4-B9AF-CC47A00C2BEA}" srcOrd="2" destOrd="0" presId="urn:microsoft.com/office/officeart/2005/8/layout/radial6"/>
    <dgm:cxn modelId="{B76B8F9A-F6FD-4236-8A10-BF93DFB239F9}" type="presParOf" srcId="{1362FFCB-1DCF-4BBB-85FD-68C738DE3761}" destId="{C4D523CC-76FE-41CA-9D5F-8F24453A1F78}" srcOrd="3" destOrd="0" presId="urn:microsoft.com/office/officeart/2005/8/layout/radial6"/>
    <dgm:cxn modelId="{60FBBA7E-31B5-434F-8930-DBF6DF81F23E}" type="presParOf" srcId="{1362FFCB-1DCF-4BBB-85FD-68C738DE3761}" destId="{B0DCA084-6831-4C3B-A209-67CE9C980D75}" srcOrd="4" destOrd="0" presId="urn:microsoft.com/office/officeart/2005/8/layout/radial6"/>
    <dgm:cxn modelId="{A82695BC-7E4D-4FC2-9E1F-FB9B97F861E9}" type="presParOf" srcId="{1362FFCB-1DCF-4BBB-85FD-68C738DE3761}" destId="{63B7C5B9-8812-49A6-8434-A6C115AD1B51}" srcOrd="5" destOrd="0" presId="urn:microsoft.com/office/officeart/2005/8/layout/radial6"/>
    <dgm:cxn modelId="{782C3F4C-F51C-4903-83A5-C3954CB93F6F}" type="presParOf" srcId="{1362FFCB-1DCF-4BBB-85FD-68C738DE3761}" destId="{EA16E9EC-C3BD-4143-A04E-471C96EB6F4A}" srcOrd="6" destOrd="0" presId="urn:microsoft.com/office/officeart/2005/8/layout/radial6"/>
    <dgm:cxn modelId="{4AD08741-CA82-468B-A4EE-ADF96FECD11C}" type="presParOf" srcId="{1362FFCB-1DCF-4BBB-85FD-68C738DE3761}" destId="{B8983914-4C49-4256-8B7C-A3FB710A25F2}" srcOrd="7" destOrd="0" presId="urn:microsoft.com/office/officeart/2005/8/layout/radial6"/>
    <dgm:cxn modelId="{7B343098-42F7-466F-8507-AB8AA7A7744E}" type="presParOf" srcId="{1362FFCB-1DCF-4BBB-85FD-68C738DE3761}" destId="{3BE1EF14-BDDB-4747-8A7D-2443210C3E13}" srcOrd="8" destOrd="0" presId="urn:microsoft.com/office/officeart/2005/8/layout/radial6"/>
    <dgm:cxn modelId="{5F4665A9-7B46-4264-B063-F017D0E1F6E0}" type="presParOf" srcId="{1362FFCB-1DCF-4BBB-85FD-68C738DE3761}" destId="{385725AC-A681-474F-95D9-48144AEC328C}" srcOrd="9" destOrd="0" presId="urn:microsoft.com/office/officeart/2005/8/layout/radial6"/>
    <dgm:cxn modelId="{2D08A1AA-6B31-442F-8CEB-A5F0E147769A}" type="presParOf" srcId="{1362FFCB-1DCF-4BBB-85FD-68C738DE3761}" destId="{F0B3774D-64F3-4122-9CA4-F7C9435C3BED}" srcOrd="10" destOrd="0" presId="urn:microsoft.com/office/officeart/2005/8/layout/radial6"/>
    <dgm:cxn modelId="{E436A0F7-1518-4E50-9D6E-E6184AF03020}" type="presParOf" srcId="{1362FFCB-1DCF-4BBB-85FD-68C738DE3761}" destId="{5800BF62-A1BB-4F05-BFC9-A8ED2B2BC311}" srcOrd="11" destOrd="0" presId="urn:microsoft.com/office/officeart/2005/8/layout/radial6"/>
    <dgm:cxn modelId="{F6803F96-744C-4F90-9853-A601DB8A9CB5}" type="presParOf" srcId="{1362FFCB-1DCF-4BBB-85FD-68C738DE3761}" destId="{4DBB8B25-4E5A-4E6F-8A3E-3A39A3656BC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B596-F2A9-44C2-90C6-150A35C8F783}">
      <dsp:nvSpPr>
        <dsp:cNvPr id="0" name=""/>
        <dsp:cNvSpPr/>
      </dsp:nvSpPr>
      <dsp:spPr>
        <a:xfrm>
          <a:off x="-5135594" y="-786693"/>
          <a:ext cx="6115792" cy="6115792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AA360-0D77-430C-A9B7-B17D26B888E4}">
      <dsp:nvSpPr>
        <dsp:cNvPr id="0" name=""/>
        <dsp:cNvSpPr/>
      </dsp:nvSpPr>
      <dsp:spPr>
        <a:xfrm>
          <a:off x="365606" y="239203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u="none" kern="1200" dirty="0">
              <a:uFillTx/>
            </a:rPr>
            <a:t>Sound</a:t>
          </a:r>
          <a:r>
            <a:rPr lang="en-GB" sz="1400" b="1" u="none" kern="1200" dirty="0">
              <a:uFillTx/>
            </a:rPr>
            <a:t> water supply and demand management</a:t>
          </a:r>
          <a:r>
            <a:rPr lang="en-GB" sz="1400" u="none" kern="1200" dirty="0">
              <a:uFillTx/>
            </a:rPr>
            <a:t> (incl. water savings, efficiency, water pricing, cost recovery)</a:t>
          </a:r>
          <a:endParaRPr lang="en-US" sz="1400" kern="1200" dirty="0"/>
        </a:p>
      </dsp:txBody>
      <dsp:txXfrm>
        <a:off x="365606" y="239203"/>
        <a:ext cx="7640248" cy="478224"/>
      </dsp:txXfrm>
    </dsp:sp>
    <dsp:sp modelId="{2E3A8D57-E09C-4CF0-9FB5-C7B576320362}">
      <dsp:nvSpPr>
        <dsp:cNvPr id="0" name=""/>
        <dsp:cNvSpPr/>
      </dsp:nvSpPr>
      <dsp:spPr>
        <a:xfrm>
          <a:off x="66716" y="179424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A23A491-750A-4D34-A08A-7310EB9AA3B6}">
      <dsp:nvSpPr>
        <dsp:cNvPr id="0" name=""/>
        <dsp:cNvSpPr/>
      </dsp:nvSpPr>
      <dsp:spPr>
        <a:xfrm>
          <a:off x="758978" y="956448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b="1" u="none" kern="1200" dirty="0">
              <a:uFillTx/>
            </a:rPr>
            <a:t>Sustainable water management in economic and domestic activities </a:t>
          </a:r>
          <a:r>
            <a:rPr lang="en-GB" sz="1400" u="none" kern="1200" dirty="0">
              <a:uFillTx/>
            </a:rPr>
            <a:t>(incl. implementation of tools such as EIAs, SEAs, water footprint, water savings and efficiency, etc.)</a:t>
          </a:r>
          <a:endParaRPr lang="en-US" sz="1400" kern="1200" dirty="0"/>
        </a:p>
      </dsp:txBody>
      <dsp:txXfrm>
        <a:off x="758978" y="956448"/>
        <a:ext cx="7246875" cy="478224"/>
      </dsp:txXfrm>
    </dsp:sp>
    <dsp:sp modelId="{6ADFA908-F864-4F1C-B2BF-4DFDD6D3906D}">
      <dsp:nvSpPr>
        <dsp:cNvPr id="0" name=""/>
        <dsp:cNvSpPr/>
      </dsp:nvSpPr>
      <dsp:spPr>
        <a:xfrm>
          <a:off x="460088" y="896670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5D5841-BBA7-460C-982B-B66C65E5245F}">
      <dsp:nvSpPr>
        <dsp:cNvPr id="0" name=""/>
        <dsp:cNvSpPr/>
      </dsp:nvSpPr>
      <dsp:spPr>
        <a:xfrm>
          <a:off x="938857" y="1673694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b="1" kern="1200" dirty="0"/>
            <a:t>Non-conventional water resources</a:t>
          </a:r>
          <a:r>
            <a:rPr lang="en-GB" sz="1400" kern="1200" dirty="0"/>
            <a:t> (e. g. WWT recycling and reuse, rainwater harvesting, desalination, constructed wetlands, artificial aquifer recharge, solar pumps, etc.)</a:t>
          </a:r>
          <a:endParaRPr lang="en-US" sz="1400" kern="1200" dirty="0"/>
        </a:p>
      </dsp:txBody>
      <dsp:txXfrm>
        <a:off x="938857" y="1673694"/>
        <a:ext cx="7066996" cy="478224"/>
      </dsp:txXfrm>
    </dsp:sp>
    <dsp:sp modelId="{93CC7AE3-4A74-4C87-B70C-3282D78317CF}">
      <dsp:nvSpPr>
        <dsp:cNvPr id="0" name=""/>
        <dsp:cNvSpPr/>
      </dsp:nvSpPr>
      <dsp:spPr>
        <a:xfrm>
          <a:off x="639967" y="1613916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65396B-1D39-423E-BE1F-84A209540A12}">
      <dsp:nvSpPr>
        <dsp:cNvPr id="0" name=""/>
        <dsp:cNvSpPr/>
      </dsp:nvSpPr>
      <dsp:spPr>
        <a:xfrm>
          <a:off x="938857" y="2390486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b="1" u="none" kern="1200" dirty="0">
              <a:uFillTx/>
            </a:rPr>
            <a:t>Water for food/agriculture</a:t>
          </a:r>
          <a:r>
            <a:rPr lang="en-GB" sz="1400" u="none" kern="1200" dirty="0">
              <a:uFillTx/>
            </a:rPr>
            <a:t> (virtual/embedded water, irrigation, drought resilient crops, regenerative agriculture, commodity pricing, agricultural subsidies, etc.)</a:t>
          </a:r>
          <a:endParaRPr lang="en-US" sz="1400" kern="1200" dirty="0"/>
        </a:p>
      </dsp:txBody>
      <dsp:txXfrm>
        <a:off x="938857" y="2390486"/>
        <a:ext cx="7066996" cy="478224"/>
      </dsp:txXfrm>
    </dsp:sp>
    <dsp:sp modelId="{76680AC1-CEBF-4CA0-81AF-850C4B0F5BBC}">
      <dsp:nvSpPr>
        <dsp:cNvPr id="0" name=""/>
        <dsp:cNvSpPr/>
      </dsp:nvSpPr>
      <dsp:spPr>
        <a:xfrm>
          <a:off x="639967" y="2330708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CA7772-6408-4D86-9529-B59DA96A82BE}">
      <dsp:nvSpPr>
        <dsp:cNvPr id="0" name=""/>
        <dsp:cNvSpPr/>
      </dsp:nvSpPr>
      <dsp:spPr>
        <a:xfrm>
          <a:off x="758978" y="3107731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b="1" kern="1200" dirty="0"/>
            <a:t>Water-energy inter-linkages</a:t>
          </a:r>
          <a:r>
            <a:rPr lang="en-GB" sz="1400" kern="1200" dirty="0"/>
            <a:t> (hydropower, biofuels, hydrogen production by electrolysis, cooling of nuclear and thermal power plants, etc…)</a:t>
          </a:r>
          <a:endParaRPr lang="en-US" sz="1400" kern="1200" dirty="0"/>
        </a:p>
      </dsp:txBody>
      <dsp:txXfrm>
        <a:off x="758978" y="3107731"/>
        <a:ext cx="7246875" cy="478224"/>
      </dsp:txXfrm>
    </dsp:sp>
    <dsp:sp modelId="{0987BB9F-F436-412C-B283-32B7CFDE8F37}">
      <dsp:nvSpPr>
        <dsp:cNvPr id="0" name=""/>
        <dsp:cNvSpPr/>
      </dsp:nvSpPr>
      <dsp:spPr>
        <a:xfrm>
          <a:off x="460088" y="3047953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F3901A-DECC-4811-AA57-FD7D0322C3CE}">
      <dsp:nvSpPr>
        <dsp:cNvPr id="0" name=""/>
        <dsp:cNvSpPr/>
      </dsp:nvSpPr>
      <dsp:spPr>
        <a:xfrm>
          <a:off x="365606" y="3824977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Promotion of</a:t>
          </a:r>
          <a:r>
            <a:rPr lang="en-GB" sz="1400" b="1" kern="1200" dirty="0"/>
            <a:t> blue/green/circular economy </a:t>
          </a:r>
          <a:r>
            <a:rPr lang="en-GB" sz="1400" kern="1200" dirty="0"/>
            <a:t>in the water sector</a:t>
          </a:r>
          <a:r>
            <a:rPr lang="en-GB" sz="1400" b="1" kern="1200" dirty="0"/>
            <a:t> </a:t>
          </a:r>
          <a:endParaRPr lang="en-US" sz="1400" kern="1200" dirty="0"/>
        </a:p>
      </dsp:txBody>
      <dsp:txXfrm>
        <a:off x="365606" y="3824977"/>
        <a:ext cx="7640248" cy="478224"/>
      </dsp:txXfrm>
    </dsp:sp>
    <dsp:sp modelId="{8906956F-C6AD-41F4-9504-F77034A2A048}">
      <dsp:nvSpPr>
        <dsp:cNvPr id="0" name=""/>
        <dsp:cNvSpPr/>
      </dsp:nvSpPr>
      <dsp:spPr>
        <a:xfrm>
          <a:off x="66716" y="3765199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2F006-3EEA-436B-A386-492DACCF9A70}">
      <dsp:nvSpPr>
        <dsp:cNvPr id="0" name=""/>
        <dsp:cNvSpPr/>
      </dsp:nvSpPr>
      <dsp:spPr>
        <a:xfrm>
          <a:off x="2707537" y="13586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+mj-lt"/>
              <a:ea typeface="+mj-ea"/>
              <a:cs typeface="+mj-cs"/>
            </a:rPr>
            <a:t>Governance</a:t>
          </a:r>
          <a:endParaRPr lang="en-US" sz="1300" kern="1200" dirty="0"/>
        </a:p>
      </dsp:txBody>
      <dsp:txXfrm>
        <a:off x="2740818" y="169143"/>
        <a:ext cx="997290" cy="615206"/>
      </dsp:txXfrm>
    </dsp:sp>
    <dsp:sp modelId="{DDEA91D2-85AF-4CF4-BE7D-A242EB40FCD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2776019" y="67148"/>
              </a:moveTo>
              <a:arcTo wR="2232586" hR="2232586" stAng="17045272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81D7-8A63-4735-83CE-DCEE554CB4FC}">
      <dsp:nvSpPr>
        <dsp:cNvPr id="0" name=""/>
        <dsp:cNvSpPr/>
      </dsp:nvSpPr>
      <dsp:spPr>
        <a:xfrm>
          <a:off x="4443744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Science and Technology/ Innovation</a:t>
          </a:r>
        </a:p>
      </dsp:txBody>
      <dsp:txXfrm>
        <a:off x="4490019" y="1165338"/>
        <a:ext cx="1365841" cy="855404"/>
      </dsp:txXfrm>
    </dsp:sp>
    <dsp:sp modelId="{980B0021-70B4-4AB6-9A9D-4CAC366880A7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4374817" y="1603867"/>
              </a:moveTo>
              <a:arcTo wR="2232586" hR="2232586" stAng="20618621" swAng="21789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8285-6C2A-4BE1-922F-4B5EAE3439C4}">
      <dsp:nvSpPr>
        <dsp:cNvPr id="0" name=""/>
        <dsp:cNvSpPr/>
      </dsp:nvSpPr>
      <dsp:spPr>
        <a:xfrm>
          <a:off x="4641013" y="348474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Financing &amp; Investment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4674294" y="3518023"/>
        <a:ext cx="997290" cy="615206"/>
      </dsp:txXfrm>
    </dsp:sp>
    <dsp:sp modelId="{B588B04C-7095-46FA-B4E0-62B8B0CFAB1B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3915148" y="3700042"/>
              </a:moveTo>
              <a:arcTo wR="2232586" hR="2232586" stAng="2465610" swAng="20864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ECF77-C0D4-4C28-9EE9-8AEA22053D08}">
      <dsp:nvSpPr>
        <dsp:cNvPr id="0" name=""/>
        <dsp:cNvSpPr/>
      </dsp:nvSpPr>
      <dsp:spPr>
        <a:xfrm>
          <a:off x="2707537" y="4601035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Cooperation and Partnership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2740818" y="4634316"/>
        <a:ext cx="997290" cy="615206"/>
      </dsp:txXfrm>
    </dsp:sp>
    <dsp:sp modelId="{76F0624B-7295-402E-9BC1-D3C31EBB4CA2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687457" y="4397598"/>
              </a:moveTo>
              <a:arcTo wR="2232586" hR="2232586" stAng="6247964" swAng="20867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3664-4165-49FC-84D8-1D45CA3D5B38}">
      <dsp:nvSpPr>
        <dsp:cNvPr id="0" name=""/>
        <dsp:cNvSpPr/>
      </dsp:nvSpPr>
      <dsp:spPr>
        <a:xfrm>
          <a:off x="628462" y="3484884"/>
          <a:ext cx="1355049" cy="681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Policy Development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61729" y="3518151"/>
        <a:ext cx="1288515" cy="614950"/>
      </dsp:txXfrm>
    </dsp:sp>
    <dsp:sp modelId="{8CDCCE39-1351-4157-853F-C4CD0D8F074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34148" y="2994819"/>
              </a:moveTo>
              <a:arcTo wR="2232586" hR="2232586" stAng="9602222" swAng="2179154"/>
            </a:path>
          </a:pathLst>
        </a:custGeom>
        <a:noFill/>
        <a:ln w="6350" cap="flat" cmpd="sng" algn="ctr">
          <a:solidFill>
            <a:srgbClr val="1A6798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7BF1-7E46-4373-BBF4-1BA2E62F4E80}">
      <dsp:nvSpPr>
        <dsp:cNvPr id="0" name=""/>
        <dsp:cNvSpPr/>
      </dsp:nvSpPr>
      <dsp:spPr>
        <a:xfrm>
          <a:off x="576791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Education &amp; Capacity Building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23066" y="1165338"/>
        <a:ext cx="1365841" cy="855404"/>
      </dsp:txXfrm>
    </dsp:sp>
    <dsp:sp modelId="{DD310162-90B7-474A-8FDC-22F5122D1025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674055" y="634017"/>
              </a:moveTo>
              <a:arcTo wR="2232586" hR="2232586" stAng="13543594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8B25-4E5A-4E6F-8A3E-3A39A3656BC6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25AC-A681-474F-95D9-48144AEC328C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16E9EC-C3BD-4143-A04E-471C96EB6F4A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523CC-76FE-41CA-9D5F-8F24453A1F78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0B3002-FE4C-4282-9B32-BC6EB4661BD9}">
      <dsp:nvSpPr>
        <dsp:cNvPr id="0" name=""/>
        <dsp:cNvSpPr/>
      </dsp:nvSpPr>
      <dsp:spPr>
        <a:xfrm>
          <a:off x="1978339" y="1074823"/>
          <a:ext cx="1178478" cy="1178478"/>
        </a:xfrm>
        <a:prstGeom prst="ellipse">
          <a:avLst/>
        </a:prstGeom>
        <a:solidFill>
          <a:srgbClr val="1A679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400" b="1" kern="1200" dirty="0"/>
            <a:t>Water Security and Prosperity</a:t>
          </a:r>
          <a:endParaRPr lang="en-US" sz="1400" kern="1200" dirty="0"/>
        </a:p>
      </dsp:txBody>
      <dsp:txXfrm>
        <a:off x="2150923" y="1247407"/>
        <a:ext cx="833310" cy="833310"/>
      </dsp:txXfrm>
    </dsp:sp>
    <dsp:sp modelId="{6F4F7757-E07C-474D-BCA3-AAA5CE4F6E12}">
      <dsp:nvSpPr>
        <dsp:cNvPr id="0" name=""/>
        <dsp:cNvSpPr/>
      </dsp:nvSpPr>
      <dsp:spPr>
        <a:xfrm>
          <a:off x="2155111" y="122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Climate Change, Population Growth, etc.</a:t>
          </a:r>
          <a:endParaRPr lang="en-US" sz="800" kern="1200" dirty="0"/>
        </a:p>
      </dsp:txBody>
      <dsp:txXfrm>
        <a:off x="2275920" y="122029"/>
        <a:ext cx="583317" cy="583317"/>
      </dsp:txXfrm>
    </dsp:sp>
    <dsp:sp modelId="{B0DCA084-6831-4C3B-A209-67CE9C980D75}">
      <dsp:nvSpPr>
        <dsp:cNvPr id="0" name=""/>
        <dsp:cNvSpPr/>
      </dsp:nvSpPr>
      <dsp:spPr>
        <a:xfrm>
          <a:off x="340548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Geopolitical context</a:t>
          </a:r>
          <a:endParaRPr lang="en-US" sz="800" kern="1200" dirty="0"/>
        </a:p>
      </dsp:txBody>
      <dsp:txXfrm>
        <a:off x="3526295" y="1372404"/>
        <a:ext cx="583317" cy="583317"/>
      </dsp:txXfrm>
    </dsp:sp>
    <dsp:sp modelId="{B8983914-4C49-4256-8B7C-A3FB710A25F2}">
      <dsp:nvSpPr>
        <dsp:cNvPr id="0" name=""/>
        <dsp:cNvSpPr/>
      </dsp:nvSpPr>
      <dsp:spPr>
        <a:xfrm>
          <a:off x="2155111" y="250197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Governance issues</a:t>
          </a:r>
          <a:endParaRPr lang="en-US" sz="800" kern="1200" dirty="0"/>
        </a:p>
      </dsp:txBody>
      <dsp:txXfrm>
        <a:off x="2275920" y="2622779"/>
        <a:ext cx="583317" cy="583317"/>
      </dsp:txXfrm>
    </dsp:sp>
    <dsp:sp modelId="{F0B3774D-64F3-4122-9CA4-F7C9435C3BED}">
      <dsp:nvSpPr>
        <dsp:cNvPr id="0" name=""/>
        <dsp:cNvSpPr/>
      </dsp:nvSpPr>
      <dsp:spPr>
        <a:xfrm>
          <a:off x="90473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Economic/ financial aspects</a:t>
          </a:r>
          <a:endParaRPr lang="en-US" sz="800" kern="1200" dirty="0"/>
        </a:p>
      </dsp:txBody>
      <dsp:txXfrm>
        <a:off x="1025545" y="1372404"/>
        <a:ext cx="583317" cy="58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49023-97E5-4F13-806B-B916CF43F17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FEDC-5399-47ED-966E-A924ABAA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BCF3-8AC5-C715-FD42-5F65AC72B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A146E-B9ED-4406-5846-75F0E1FF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77E4-8EA8-D5F0-DFC3-F1DEF459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B3F0-A865-4ED0-B1DB-A6BEF7736B9C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5DAD-0E8D-D1D3-0D22-96DECAC6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AB5B4-939B-5631-9699-1B0012C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C481-6A46-E840-FAA6-21D8165F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56AD6-CBB4-FB13-44CA-37DB3E09B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3FC3-9EAB-5A56-341F-CCEC5602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82CF-FD6A-4CF7-A85D-ADCF356F7E7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9CF5-9D81-20E0-13D3-F6D3DC07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FFC-B3BD-E768-FAA7-6681C22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D751E-1F31-5E6E-7535-079EEC012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149B0-7543-EA2E-58FE-065D9814A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574F-EF8E-6B8C-4839-17B6278B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CB9-FD38-48F4-A622-99A88CF5A82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784E8-E49D-2DE1-2CA2-20369A46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42F5-1BD1-D160-DACD-E76F8DC3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8848-8DF3-5632-4A1D-ED2CD931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E15A-3853-8BEC-C103-6D9B93D0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61EB-1A51-8E4D-C29A-AF2318B1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D964-DDC0-4084-A8FB-35B625ABA02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D6CB-81E0-5937-E477-8B9123B1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DC95-ABE0-8F66-AB6B-59B62286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6BC-3102-4868-2C3A-9D571A30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A1AB0-2DFC-92FF-5950-D6F80414D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A4EF-8E21-C4EB-C46F-067FDDB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981B-833E-4264-B06A-E0F7360817B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24741-41BD-979B-D92E-FB40BAEF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9BC5-D4B0-3BC9-7739-1D03CA40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BFEF-E708-6534-193D-447A50C7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BEA-6B72-E4DB-9429-21D323B31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FEF34-3DB7-B089-00A1-B4190355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A98D5-0864-9F72-E9D4-41466938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D765-C07F-4079-8C9F-CD5E854091E7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7E7F-3290-A604-A96B-A9180504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3078-93E5-259D-BCBC-8B8D09E8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31AC-3188-935D-5270-9BA625B7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F6288-50D4-9533-762F-35263F6F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52E42-7401-227A-6170-96822D9C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95A9F-F573-ACFC-47AB-AFDF19444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8DB79-3BBE-720D-359C-7DD837A90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48B03-73C3-B729-C3BD-C485E199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009-D58D-4996-AFDC-F3FE6C258E03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A00D-685F-7671-E7FF-2F4EF775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39586-C7B1-E178-3BFD-974D5654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EA32-E2F1-72CF-748E-BB2E7C9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92561-3E7E-BC1F-A776-363FC6F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C82-28C6-4946-A506-06A4197628A0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17623-6509-9141-197F-9A9CA4BE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38D92-88B4-771E-F370-DEA6D6C5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415C5-3663-DB30-282C-5FC8C42A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19DE-868A-4647-BC54-E473DAC0B6A7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CC7FE-640A-A3BC-5774-E1E6384B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1610-C34C-2D62-3A8D-B26EBF9F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1042-ED82-649A-183C-BE14E49E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4C76-71CF-5C80-4E81-91D85FEA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7FDCD-C131-F060-C616-5A32FC5E6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4F6C3-9A23-C058-52D9-AE126A16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A893-0CE3-4E0F-94AF-5533B071BE71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0F85-68AD-977A-94DE-0C2F0A9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7919-77C6-3CC4-2F5F-49CF8645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1C73-5836-2897-EE35-21E9FF8B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B634-C83F-9BBC-0C6C-62140885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579D-E4E6-CD1E-4279-CEA14BA28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D349-3029-1B1A-03EF-DD26B162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F03B-5527-49E6-A611-4CB7F09E660B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2EF07-E26F-2C86-4DE2-28CB971A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FA337-E5A5-E9E1-EBE9-04840906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44CAB-6F8A-8801-712B-CD11BE98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1287F-7BF6-1391-2419-B682137D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3E62-2285-57CA-7842-2B43B3EDC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90D7-A5D8-4072-91EC-7654A7CFD28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89D4-4B70-AAFC-2C64-A0D14D679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4F5CF-DBED-588A-7E02-27570DBA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2FE-BD07-D465-A3B8-7C6E77C5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1728"/>
            <a:ext cx="9144000" cy="1655763"/>
          </a:xfrm>
        </p:spPr>
        <p:txBody>
          <a:bodyPr/>
          <a:lstStyle/>
          <a:p>
            <a:r>
              <a:rPr lang="en-US" b="1" dirty="0">
                <a:solidFill>
                  <a:srgbClr val="0F4B6D"/>
                </a:solidFill>
              </a:rPr>
              <a:t>Thematic Process </a:t>
            </a:r>
            <a:br>
              <a:rPr lang="en-US" b="1" dirty="0">
                <a:solidFill>
                  <a:srgbClr val="1A6798"/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Breakout Session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E7C5-044C-C264-0D8F-D5AE6A352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89583"/>
            <a:ext cx="9144000" cy="727867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1D8A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Security and Prosperity</a:t>
            </a:r>
          </a:p>
        </p:txBody>
      </p:sp>
      <p:sp>
        <p:nvSpPr>
          <p:cNvPr id="6" name="Google Shape;323;p32">
            <a:extLst>
              <a:ext uri="{FF2B5EF4-FFF2-40B4-BE49-F238E27FC236}">
                <a16:creationId xmlns:a16="http://schemas.microsoft.com/office/drawing/2014/main" id="{88751C36-1B4C-5BD1-0FCC-061BCFB39B78}"/>
              </a:ext>
            </a:extLst>
          </p:cNvPr>
          <p:cNvSpPr txBox="1">
            <a:spLocks/>
          </p:cNvSpPr>
          <p:nvPr/>
        </p:nvSpPr>
        <p:spPr>
          <a:xfrm>
            <a:off x="2419206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 err="1">
                <a:solidFill>
                  <a:srgbClr val="0F4B6D"/>
                </a:solidFill>
              </a:rPr>
              <a:t>Jin</a:t>
            </a:r>
            <a:r>
              <a:rPr lang="en-US" b="1" kern="0" dirty="0">
                <a:solidFill>
                  <a:srgbClr val="0F4B6D"/>
                </a:solidFill>
              </a:rPr>
              <a:t> Hai</a:t>
            </a:r>
            <a:br>
              <a:rPr lang="en-US" b="1" kern="0" dirty="0">
                <a:solidFill>
                  <a:srgbClr val="0F4B6D"/>
                </a:solidFill>
              </a:rPr>
            </a:b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Director, INTCE, Ministry of Water Resources of China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Moderator</a:t>
            </a:r>
          </a:p>
        </p:txBody>
      </p:sp>
      <p:sp>
        <p:nvSpPr>
          <p:cNvPr id="8" name="Google Shape;323;p32">
            <a:extLst>
              <a:ext uri="{FF2B5EF4-FFF2-40B4-BE49-F238E27FC236}">
                <a16:creationId xmlns:a16="http://schemas.microsoft.com/office/drawing/2014/main" id="{7334A33D-127D-9F53-92E4-0016195B50BE}"/>
              </a:ext>
            </a:extLst>
          </p:cNvPr>
          <p:cNvSpPr txBox="1">
            <a:spLocks/>
          </p:cNvSpPr>
          <p:nvPr/>
        </p:nvSpPr>
        <p:spPr>
          <a:xfrm>
            <a:off x="6955773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>
                <a:solidFill>
                  <a:srgbClr val="0F4B6D"/>
                </a:solidFill>
              </a:rPr>
              <a:t>Joni Hermana</a:t>
            </a:r>
          </a:p>
          <a:p>
            <a:pPr algn="ctr">
              <a:defRPr/>
            </a:pP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Sepuluh</a:t>
            </a: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 </a:t>
            </a: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Nopember</a:t>
            </a: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 Institute of Technology (INA)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Co-Moderator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63C75-7C7D-7A6D-226E-DAB1EB910C83}"/>
              </a:ext>
            </a:extLst>
          </p:cNvPr>
          <p:cNvCxnSpPr/>
          <p:nvPr/>
        </p:nvCxnSpPr>
        <p:spPr>
          <a:xfrm>
            <a:off x="4400550" y="3362325"/>
            <a:ext cx="338328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15721-F0B6-A9D7-C970-A3FAC06B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5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 Key topics </a:t>
            </a:r>
            <a:endParaRPr lang="en-US" dirty="0">
              <a:solidFill>
                <a:srgbClr val="1A6798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F8DE4DE-BF4A-C79D-4574-68C206847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574227"/>
              </p:ext>
            </p:extLst>
          </p:nvPr>
        </p:nvGraphicFramePr>
        <p:xfrm>
          <a:off x="3779890" y="1920588"/>
          <a:ext cx="8068597" cy="4542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68C0F7-6A1C-4305-0D5D-BB531E76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343B261-35FE-5855-86ED-68D15567D0E7}"/>
              </a:ext>
            </a:extLst>
          </p:cNvPr>
          <p:cNvSpPr/>
          <p:nvPr/>
        </p:nvSpPr>
        <p:spPr>
          <a:xfrm>
            <a:off x="343513" y="2410166"/>
            <a:ext cx="3369173" cy="341168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Security and Prosperity</a:t>
            </a:r>
          </a:p>
        </p:txBody>
      </p:sp>
    </p:spTree>
    <p:extLst>
      <p:ext uri="{BB962C8B-B14F-4D97-AF65-F5344CB8AC3E}">
        <p14:creationId xmlns:p14="http://schemas.microsoft.com/office/powerpoint/2010/main" val="83831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Challenges and Cross-cutting Enablers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37995BA5-4F10-8E6A-6F35-BD15705C8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750351"/>
              </p:ext>
            </p:extLst>
          </p:nvPr>
        </p:nvGraphicFramePr>
        <p:xfrm>
          <a:off x="2944086" y="1331120"/>
          <a:ext cx="6478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861BA111-06AE-3602-6956-AEE4F137D2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59639"/>
              </p:ext>
            </p:extLst>
          </p:nvPr>
        </p:nvGraphicFramePr>
        <p:xfrm>
          <a:off x="3615970" y="2376390"/>
          <a:ext cx="5135158" cy="332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Arrow: Down 31">
            <a:extLst>
              <a:ext uri="{FF2B5EF4-FFF2-40B4-BE49-F238E27FC236}">
                <a16:creationId xmlns:a16="http://schemas.microsoft.com/office/drawing/2014/main" id="{69B7F5AB-0BBF-A2C4-8FCB-5314FB7A098C}"/>
              </a:ext>
            </a:extLst>
          </p:cNvPr>
          <p:cNvSpPr/>
          <p:nvPr/>
        </p:nvSpPr>
        <p:spPr>
          <a:xfrm rot="8500366">
            <a:off x="7023383" y="4667978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allout: Line 37">
            <a:extLst>
              <a:ext uri="{FF2B5EF4-FFF2-40B4-BE49-F238E27FC236}">
                <a16:creationId xmlns:a16="http://schemas.microsoft.com/office/drawing/2014/main" id="{D5872120-5944-27F2-FCCD-E7F3C2EFDDD0}"/>
              </a:ext>
            </a:extLst>
          </p:cNvPr>
          <p:cNvSpPr/>
          <p:nvPr/>
        </p:nvSpPr>
        <p:spPr>
          <a:xfrm>
            <a:off x="9408041" y="1524542"/>
            <a:ext cx="1148317" cy="574389"/>
          </a:xfrm>
          <a:prstGeom prst="borderCallout1">
            <a:avLst>
              <a:gd name="adj1" fmla="val 49552"/>
              <a:gd name="adj2" fmla="val 323"/>
              <a:gd name="adj3" fmla="val 123233"/>
              <a:gd name="adj4" fmla="val -64748"/>
            </a:avLst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</a:rPr>
              <a:t>Cross-cutting Enablers</a:t>
            </a:r>
          </a:p>
        </p:txBody>
      </p:sp>
      <p:sp>
        <p:nvSpPr>
          <p:cNvPr id="39" name="Callout: Line 38">
            <a:extLst>
              <a:ext uri="{FF2B5EF4-FFF2-40B4-BE49-F238E27FC236}">
                <a16:creationId xmlns:a16="http://schemas.microsoft.com/office/drawing/2014/main" id="{00FA26BC-8FE6-5DB8-F217-F67DD6D08819}"/>
              </a:ext>
            </a:extLst>
          </p:cNvPr>
          <p:cNvSpPr/>
          <p:nvPr/>
        </p:nvSpPr>
        <p:spPr>
          <a:xfrm>
            <a:off x="9730109" y="4268126"/>
            <a:ext cx="975033" cy="487870"/>
          </a:xfrm>
          <a:prstGeom prst="borderCallout1">
            <a:avLst>
              <a:gd name="adj1" fmla="val 49552"/>
              <a:gd name="adj2" fmla="val 323"/>
              <a:gd name="adj3" fmla="val -35425"/>
              <a:gd name="adj4" fmla="val -142039"/>
            </a:avLst>
          </a:prstGeom>
          <a:solidFill>
            <a:schemeClr val="accent6"/>
          </a:solidFill>
          <a:ln>
            <a:solidFill>
              <a:schemeClr val="tx1"/>
            </a:solidFill>
            <a:tailEnd type="stealth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</a:rPr>
              <a:t>Common</a:t>
            </a:r>
          </a:p>
          <a:p>
            <a:pPr algn="ctr">
              <a:buClr>
                <a:srgbClr val="000000"/>
              </a:buClr>
              <a:buSzPts val="1100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</a:rPr>
              <a:t>Challenges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8A1A546-079C-3E01-E4A6-E44E2E8E642E}"/>
              </a:ext>
            </a:extLst>
          </p:cNvPr>
          <p:cNvSpPr/>
          <p:nvPr/>
        </p:nvSpPr>
        <p:spPr>
          <a:xfrm rot="1751041">
            <a:off x="7023381" y="1985200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66D35D4-D970-C9A7-046B-2D5A1302C28E}"/>
              </a:ext>
            </a:extLst>
          </p:cNvPr>
          <p:cNvSpPr/>
          <p:nvPr/>
        </p:nvSpPr>
        <p:spPr>
          <a:xfrm rot="19848959" flipH="1">
            <a:off x="5128791" y="1985201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6F52D4F-9ADE-F6A1-9302-6704C88062BA}"/>
              </a:ext>
            </a:extLst>
          </p:cNvPr>
          <p:cNvSpPr/>
          <p:nvPr/>
        </p:nvSpPr>
        <p:spPr>
          <a:xfrm rot="13099634" flipH="1">
            <a:off x="5128791" y="4667976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9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Recommended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3697" y="64345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7F1E7F-FB92-D436-1E78-45A6B76D3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38663"/>
              </p:ext>
            </p:extLst>
          </p:nvPr>
        </p:nvGraphicFramePr>
        <p:xfrm>
          <a:off x="943952" y="1285599"/>
          <a:ext cx="10454969" cy="531584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18279">
                  <a:extLst>
                    <a:ext uri="{9D8B030D-6E8A-4147-A177-3AD203B41FA5}">
                      <a16:colId xmlns:a16="http://schemas.microsoft.com/office/drawing/2014/main" val="2346974298"/>
                    </a:ext>
                  </a:extLst>
                </a:gridCol>
                <a:gridCol w="4953965">
                  <a:extLst>
                    <a:ext uri="{9D8B030D-6E8A-4147-A177-3AD203B41FA5}">
                      <a16:colId xmlns:a16="http://schemas.microsoft.com/office/drawing/2014/main" val="3745071367"/>
                    </a:ext>
                  </a:extLst>
                </a:gridCol>
                <a:gridCol w="3782725">
                  <a:extLst>
                    <a:ext uri="{9D8B030D-6E8A-4147-A177-3AD203B41FA5}">
                      <a16:colId xmlns:a16="http://schemas.microsoft.com/office/drawing/2014/main" val="2915576622"/>
                    </a:ext>
                  </a:extLst>
                </a:gridCol>
              </a:tblGrid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758005370"/>
                  </a:ext>
                </a:extLst>
              </a:tr>
              <a:tr h="876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08:30-08:40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of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 will give a short introduction of him/herself to the discussants and let people recognize the rapporteur and contributor.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63175301"/>
                  </a:ext>
                </a:extLst>
              </a:tr>
              <a:tr h="699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08:40-08:50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Presentation on the theme that the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session room belongs to</a:t>
                      </a:r>
                      <a:endParaRPr lang="en-US" sz="1600" dirty="0">
                        <a:effectLst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203152162"/>
                  </a:ext>
                </a:extLst>
              </a:tr>
              <a:tr h="52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08:50-08:55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Give a clear discussion guideline (table discussion outcome, way to fill in the template, time-keeping alarm)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287094794"/>
                  </a:ext>
                </a:extLst>
              </a:tr>
              <a:tr h="169045">
                <a:tc grid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91422"/>
                  </a:ext>
                </a:extLst>
              </a:tr>
              <a:tr h="105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08:55-09:25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Introduction of table discussants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Appoint a table lead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Brainstorming discussion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Discussion for answers to the questions in the template (primary keywords in 5-6 groups)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1600" dirty="0">
                          <a:effectLst/>
                        </a:rPr>
                        <a:t>Contributors facilitate an interactive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10372184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09:25-09:30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Wrap-up 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06816600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09:30-09:50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2min presentation per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lead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663430635"/>
                  </a:ext>
                </a:extLst>
              </a:tr>
              <a:tr h="47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09:50-10:10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Overall Discussion with </a:t>
                      </a:r>
                      <a:r>
                        <a:rPr lang="en-GB" sz="1600" dirty="0" err="1">
                          <a:effectLst/>
                        </a:rPr>
                        <a:t>Mentimeter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-Prioritize keywords submitted by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Moderated by moderators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Assisted by staffs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Summarized by Rapporteur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834855223"/>
                  </a:ext>
                </a:extLst>
              </a:tr>
              <a:tr h="17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10:10-10:30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Make 5-6 topics with prioritized keywords.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1309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6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Actors and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242396-19A8-5863-5C7F-6E95F10EF96B}"/>
              </a:ext>
            </a:extLst>
          </p:cNvPr>
          <p:cNvGrpSpPr/>
          <p:nvPr/>
        </p:nvGrpSpPr>
        <p:grpSpPr>
          <a:xfrm>
            <a:off x="252073" y="1558755"/>
            <a:ext cx="3749040" cy="4554196"/>
            <a:chOff x="338438" y="1564458"/>
            <a:chExt cx="2926082" cy="4554196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C84DD2-94E7-4FD4-7496-49B79D3A8294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MODERATORS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93A836-3AF2-5448-735A-5A594A821F89}"/>
                </a:ext>
              </a:extLst>
            </p:cNvPr>
            <p:cNvSpPr/>
            <p:nvPr/>
          </p:nvSpPr>
          <p:spPr>
            <a:xfrm>
              <a:off x="338438" y="2026123"/>
              <a:ext cx="2926081" cy="4092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 discussion to incorporate keywords grouped in 5-6 and make a result of 5-6 topics interacting with discussants. 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Give each Table Lead 2 min to present the summary of the table discussion.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Moderate/Facilitate discussion and let each table bring its keywords by using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Mentimeter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o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n the screen.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2CEC48-DE2E-9EC3-34C4-CEE988CE32FC}"/>
              </a:ext>
            </a:extLst>
          </p:cNvPr>
          <p:cNvGrpSpPr/>
          <p:nvPr/>
        </p:nvGrpSpPr>
        <p:grpSpPr>
          <a:xfrm>
            <a:off x="4187015" y="1558755"/>
            <a:ext cx="3749040" cy="2400657"/>
            <a:chOff x="338438" y="1564458"/>
            <a:chExt cx="2926082" cy="2400657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1EAF20-E686-09B8-8B5C-6CBD6BABF891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RAPPORTEURS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D134F-8EF1-3AC2-B839-0234CDE11E0B}"/>
                </a:ext>
              </a:extLst>
            </p:cNvPr>
            <p:cNvSpPr/>
            <p:nvPr/>
          </p:nvSpPr>
          <p:spPr>
            <a:xfrm>
              <a:off x="338438" y="2026123"/>
              <a:ext cx="2926081" cy="1938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Fill out the template with the final result of each thematic breakout session: 5-6 topics and a short description </a:t>
              </a:r>
            </a:p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Present a result (maximum 5min) at the closing ceremony.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BC2958-F8BC-C4AA-6636-5C92FA6B69F1}"/>
              </a:ext>
            </a:extLst>
          </p:cNvPr>
          <p:cNvGrpSpPr/>
          <p:nvPr/>
        </p:nvGrpSpPr>
        <p:grpSpPr>
          <a:xfrm>
            <a:off x="8107678" y="1558755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38AD72-29A1-D680-8A6A-5AC12B9E6637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CONTRIBUTORS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5D8441-8166-072D-3972-43CE995A3EC5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Facilitate the table discussion to let each table have an interactive discussion and make a result in time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EAF658-3CB4-94CD-3159-8BFB5B23FD0B}"/>
              </a:ext>
            </a:extLst>
          </p:cNvPr>
          <p:cNvGrpSpPr/>
          <p:nvPr/>
        </p:nvGrpSpPr>
        <p:grpSpPr>
          <a:xfrm>
            <a:off x="8107677" y="3805524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51CCBC4-A2F3-546C-568D-708DF6E080C5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Staffs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A1A218-336A-4112-A328-5132517771B7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Assist overall breakout session in moderation, discussion, operation discussion tool (ex. Mentimeter),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3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510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 Symbol</vt:lpstr>
      <vt:lpstr>Symbol</vt:lpstr>
      <vt:lpstr>Office Theme</vt:lpstr>
      <vt:lpstr>Thematic Process  Breakout Session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Process  Breakout Session</dc:title>
  <dc:creator>Geronimo Franz Kevin</dc:creator>
  <cp:lastModifiedBy>Yoonjin KIM</cp:lastModifiedBy>
  <cp:revision>24</cp:revision>
  <dcterms:created xsi:type="dcterms:W3CDTF">2023-02-01T01:48:22Z</dcterms:created>
  <dcterms:modified xsi:type="dcterms:W3CDTF">2023-02-15T22:56:47Z</dcterms:modified>
</cp:coreProperties>
</file>