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BCF3-8AC5-C715-FD42-5F65AC72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A146E-B9ED-4406-5846-75F0E1FF2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77E4-8EA8-D5F0-DFC3-F1DEF459A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B3F0-A865-4ED0-B1DB-A6BEF7736B9C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15DAD-0E8D-D1D3-0D22-96DECAC6C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AB5B4-939B-5631-9699-1B0012CDB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1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C481-6A46-E840-FAA6-21D8165F4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56AD6-CBB4-FB13-44CA-37DB3E09B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23FC3-9EAB-5A56-341F-CCEC5602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282CF-FD6A-4CF7-A85D-ADCF356F7E7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09CF5-9D81-20E0-13D3-F6D3DC07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41FFC-B3BD-E768-FAA7-6681C22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6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D751E-1F31-5E6E-7535-079EEC012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B149B0-7543-EA2E-58FE-065D9814A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F574F-EF8E-6B8C-4839-17B6278BB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CCB9-FD38-48F4-A622-99A88CF5A82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784E8-E49D-2DE1-2CA2-20369A46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42F5-1BD1-D160-DACD-E76F8DC3C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0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8848-8DF3-5632-4A1D-ED2CD931B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E15A-3853-8BEC-C103-6D9B93D0A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961EB-1A51-8E4D-C29A-AF2318B1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D964-DDC0-4084-A8FB-35B625ABA02B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0D6CB-81E0-5937-E477-8B9123B1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8DC95-ABE0-8F66-AB6B-59B62286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07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186BC-3102-4868-2C3A-9D571A30B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A1AB0-2DFC-92FF-5950-D6F80414D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6A4EF-8E21-C4EB-C46F-067FDDB8C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6981B-833E-4264-B06A-E0F7360817B0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24741-41BD-979B-D92E-FB40BAEF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C9BC5-D4B0-3BC9-7739-1D03CA40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3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BFEF-E708-6534-193D-447A50C73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0DBEA-6B72-E4DB-9429-21D323B317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4FEF34-3DB7-B089-00A1-B4190355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A98D5-0864-9F72-E9D4-41466938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D765-C07F-4079-8C9F-CD5E854091E7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BD7E7F-3290-A604-A96B-A9180504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63078-93E5-259D-BCBC-8B8D09E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5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31AC-3188-935D-5270-9BA625B7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F6288-50D4-9533-762F-35263F6FC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52E42-7401-227A-6170-96822D9C9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A95A9F-F573-ACFC-47AB-AFDF19444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8DB79-3BBE-720D-359C-7DD837A90E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48B03-73C3-B729-C3BD-C485E199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009-D58D-4996-AFDC-F3FE6C258E03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F6A00D-685F-7671-E7FF-2F4EF775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39586-C7B1-E178-3BFD-974D5654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99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AEA32-E2F1-72CF-748E-BB2E7C92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92561-3E7E-BC1F-A776-363FC6F47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1EC82-28C6-4946-A506-06A4197628A0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17623-6509-9141-197F-9A9CA4BE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38D92-88B4-771E-F370-DEA6D6C5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4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7415C5-3663-DB30-282C-5FC8C42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19DE-868A-4647-BC54-E473DAC0B6A7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8CC7FE-640A-A3BC-5774-E1E6384B2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B1610-C34C-2D62-3A8D-B26EBF9F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7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1042-ED82-649A-183C-BE14E49E9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4C76-71CF-5C80-4E81-91D85FEAC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B7FDCD-C131-F060-C616-5A32FC5E6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4F6C3-9A23-C058-52D9-AE126A160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A893-0CE3-4E0F-94AF-5533B071BE71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00F85-68AD-977A-94DE-0C2F0A91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177919-77C6-3CC4-2F5F-49CF8645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2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1C73-5836-2897-EE35-21E9FF8B7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CB634-C83F-9BBC-0C6C-621408858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1579D-E4E6-CD1E-4279-CEA14BA28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8D349-3029-1B1A-03EF-DD26B162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03B-5527-49E6-A611-4CB7F09E660B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2EF07-E26F-2C86-4DE2-28CB971A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FA337-E5A5-E9E1-EBE9-04840906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44CAB-6F8A-8801-712B-CD11BE98C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1287F-7BF6-1391-2419-B682137D1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E3E62-2285-57CA-7842-2B43B3EDC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90D7-A5D8-4072-91EC-7654A7CFD286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589D4-4B70-AAFC-2C64-A0D14D679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4F5CF-DBED-588A-7E02-27570DBAB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D7AF-2055-46AF-9133-627ECCED9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9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15721-F0B6-A9D7-C970-A3FAC06B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7D7AF-2055-46AF-9133-627ECCED91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3C67FB6B-9043-F4DB-AC22-36AE676E7F7B}"/>
              </a:ext>
            </a:extLst>
          </p:cNvPr>
          <p:cNvSpPr txBox="1">
            <a:spLocks/>
          </p:cNvSpPr>
          <p:nvPr/>
        </p:nvSpPr>
        <p:spPr>
          <a:xfrm>
            <a:off x="751527" y="1179859"/>
            <a:ext cx="10515600" cy="9003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Proposed Topics</a:t>
            </a:r>
            <a:br>
              <a:rPr lang="en-US" sz="4000" dirty="0"/>
            </a:br>
            <a:r>
              <a:rPr lang="en-US" sz="2600" dirty="0"/>
              <a:t>Sub Theme 3: Disaster Risk Reduction and Management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36DF5E-3B30-2638-A8D4-5D233DA9F4C0}"/>
              </a:ext>
            </a:extLst>
          </p:cNvPr>
          <p:cNvSpPr txBox="1"/>
          <p:nvPr/>
        </p:nvSpPr>
        <p:spPr>
          <a:xfrm>
            <a:off x="989883" y="2039683"/>
            <a:ext cx="7959109" cy="3642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Incorporating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Climate Change</a:t>
            </a:r>
            <a:r>
              <a:rPr lang="de-CH" sz="2000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into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Disaster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Risk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Reduction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Management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Promoting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Multistakeholder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Collaboration</a:t>
            </a:r>
            <a:endParaRPr lang="en-US" sz="2000" dirty="0">
              <a:solidFill>
                <a:schemeClr val="accent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Challenges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Implementing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Disaster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Risk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Reduction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Map</a:t>
            </a:r>
            <a:endParaRPr lang="en-US" sz="1800" dirty="0">
              <a:solidFill>
                <a:schemeClr val="accent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Identifying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needs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formulate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Policy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or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Regulation</a:t>
            </a:r>
            <a:endParaRPr lang="en-US" sz="1800" dirty="0">
              <a:solidFill>
                <a:schemeClr val="accent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Challenges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Developing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Risk-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Based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Warning</a:t>
            </a:r>
            <a:endParaRPr lang="en-US" sz="1800" dirty="0">
              <a:solidFill>
                <a:schemeClr val="accent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Recognizing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Community-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Based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</a:t>
            </a:r>
            <a:r>
              <a:rPr lang="de-CH" sz="2000" b="1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Local</a:t>
            </a:r>
            <a:r>
              <a:rPr lang="de-CH" sz="20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Practice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contribute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Disaster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Risk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Reduction</a:t>
            </a:r>
            <a:r>
              <a:rPr lang="de-CH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de-CH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Map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6" name="Picture 15" descr="A group of people sitting in front of a projector screen&#10;&#10;Description automatically generated with medium confidence">
            <a:extLst>
              <a:ext uri="{FF2B5EF4-FFF2-40B4-BE49-F238E27FC236}">
                <a16:creationId xmlns:a16="http://schemas.microsoft.com/office/drawing/2014/main" id="{23DBBFF7-0026-F679-A852-6E7261F7D1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4" t="-481" r="15738" b="481"/>
          <a:stretch/>
        </p:blipFill>
        <p:spPr>
          <a:xfrm>
            <a:off x="9274009" y="1417102"/>
            <a:ext cx="2513155" cy="1802799"/>
          </a:xfrm>
          <a:prstGeom prst="rect">
            <a:avLst/>
          </a:prstGeom>
        </p:spPr>
      </p:pic>
      <p:pic>
        <p:nvPicPr>
          <p:cNvPr id="18" name="Picture 17" descr="A group of people sitting at tables&#10;&#10;Description automatically generated with medium confidence">
            <a:extLst>
              <a:ext uri="{FF2B5EF4-FFF2-40B4-BE49-F238E27FC236}">
                <a16:creationId xmlns:a16="http://schemas.microsoft.com/office/drawing/2014/main" id="{52B93760-122A-D1C7-4C6E-4A218D9DDE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9" y="3291408"/>
            <a:ext cx="2519292" cy="14171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ECBD35-9D26-BA35-2325-4E97D16B69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871" y="4777842"/>
            <a:ext cx="2519293" cy="141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565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87FB49878D7F4B8285F2183110CFBD" ma:contentTypeVersion="5" ma:contentTypeDescription="Create a new document." ma:contentTypeScope="" ma:versionID="799939fa8b39898bfabca6751470f999">
  <xsd:schema xmlns:xsd="http://www.w3.org/2001/XMLSchema" xmlns:xs="http://www.w3.org/2001/XMLSchema" xmlns:p="http://schemas.microsoft.com/office/2006/metadata/properties" xmlns:ns3="e1354ee9-74dc-4067-9a4d-24214bea7c88" targetNamespace="http://schemas.microsoft.com/office/2006/metadata/properties" ma:root="true" ma:fieldsID="2165393e4fa21d9e24a1023b26000296" ns3:_="">
    <xsd:import namespace="e1354ee9-74dc-4067-9a4d-24214bea7c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354ee9-74dc-4067-9a4d-24214bea7c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1354ee9-74dc-4067-9a4d-24214bea7c8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30DF21-9EB3-4850-8B84-353FC4A328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354ee9-74dc-4067-9a4d-24214bea7c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978CD5-62FB-454F-9646-E1065B28175B}">
  <ds:schemaRefs>
    <ds:schemaRef ds:uri="http://purl.org/dc/dcmitype/"/>
    <ds:schemaRef ds:uri="http://purl.org/dc/terms/"/>
    <ds:schemaRef ds:uri="e1354ee9-74dc-4067-9a4d-24214bea7c88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8061E5D-70B6-4EE4-B81A-AEBB3E3584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BIK Pusyanklim</dc:creator>
  <cp:lastModifiedBy>Muhammad Rizky Devianto</cp:lastModifiedBy>
  <cp:revision>3</cp:revision>
  <dcterms:created xsi:type="dcterms:W3CDTF">2023-02-16T03:49:47Z</dcterms:created>
  <dcterms:modified xsi:type="dcterms:W3CDTF">2023-02-16T04:22:32Z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0x0101004187FB49878D7F4B8285F2183110CFBD</vt:lpwstr>
  </property>
</Properties>
</file>