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5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9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3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55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0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4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4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1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DF2A6-39BD-4A44-9D22-932FB059CEE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F8ADE-232E-420E-B6CC-3329B49AE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0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" y="508703"/>
            <a:ext cx="5253317" cy="6297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600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IWRM</a:t>
            </a:r>
            <a:endParaRPr lang="en-US" sz="1600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Water –Climate- Food – health linkages and targeted investment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Water Related Risks reduction and Environmental Flows regulation</a:t>
            </a:r>
            <a:endParaRPr lang="en-US" sz="1600" dirty="0" smtClean="0">
              <a:effectLst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SAFE DRINKING WATER</a:t>
            </a:r>
            <a:endParaRPr lang="en-US" sz="1600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US" sz="1600" dirty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Equity in water provision- Human, aquatic creatures needs</a:t>
            </a:r>
            <a:endParaRPr lang="en-US" sz="1600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b="1" dirty="0" smtClean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INTEGRATED SANITATION MANAGEMENT</a:t>
            </a:r>
            <a:endParaRPr lang="en-US" sz="1600" b="1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US" sz="1600" dirty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Sanitation  (access and wastewater/ </a:t>
            </a:r>
            <a:r>
              <a:rPr lang="en-US" sz="1600" dirty="0" err="1" smtClean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faecal</a:t>
            </a:r>
            <a:r>
              <a:rPr lang="en-US" sz="1600" dirty="0" smtClean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sludge treatment)</a:t>
            </a:r>
            <a:endParaRPr lang="en-US" sz="1600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CONSERVATION AND RESTORATION 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Resilient Watersheds – protecting sources to maintain quality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Biodiversity conservation</a:t>
            </a:r>
            <a:endParaRPr lang="en-US" sz="1600" dirty="0" smtClean="0">
              <a:effectLst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WATER QUALITY </a:t>
            </a:r>
            <a:endParaRPr lang="en-US" sz="1600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Water or Wastewater Management partnerships establishment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Addressing water pollution sources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Policies and measured to tackle pollution (e.g. plastic waste, agricultural, industry)</a:t>
            </a:r>
            <a:endParaRPr lang="en-US" sz="1600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44235" y="926558"/>
            <a:ext cx="5289176" cy="5284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i="1" dirty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CROSS CUTTING ISSUES </a:t>
            </a:r>
            <a:endParaRPr lang="en-US" sz="1600" i="1" dirty="0" smtClean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STAKEHOLDERS COLLABORATION AND KNOWLEDGE SHARING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Stakeholders collaboration 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Younger generation involvement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 smtClean="0"/>
              <a:t>Inclusive collaboration </a:t>
            </a:r>
            <a:r>
              <a:rPr lang="en-US" sz="1600" dirty="0"/>
              <a:t>at river basin and transboundary coordination</a:t>
            </a:r>
            <a:endParaRPr lang="en-US" sz="1600" dirty="0" smtClean="0">
              <a:effectLst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KNOWLEDGE SHARING AND EDUCATION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Tradition knowledge sharing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Education and capacity development on wise use of water and its source protection</a:t>
            </a:r>
            <a:endParaRPr lang="en-US" sz="1600" dirty="0" smtClean="0">
              <a:effectLst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FUNDING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Green infrastructure funding and harnessing nature’s capacity to sustain water supply (reduce risks)</a:t>
            </a:r>
            <a:endParaRPr lang="en-US" sz="1600" dirty="0" smtClean="0">
              <a:effectLst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Funding water sector more including capacity development support</a:t>
            </a:r>
            <a:endParaRPr lang="en-US" sz="1600" dirty="0" smtClean="0">
              <a:effectLst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UcPeriod"/>
            </a:pPr>
            <a:r>
              <a:rPr lang="en-US" sz="1600" b="1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ECOTOURISM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lphaLcPeriod"/>
            </a:pPr>
            <a:r>
              <a:rPr lang="en-US" sz="1600" dirty="0"/>
              <a:t>Integrated Water Supply systems in tourism Development</a:t>
            </a:r>
            <a:endParaRPr lang="en-US" sz="1600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47244" y="152989"/>
            <a:ext cx="5467843" cy="532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u="sng" dirty="0" smtClean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WATER FOR HUMANS AND NATURE</a:t>
            </a:r>
            <a:endParaRPr lang="en-US" sz="2400" u="sng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100483" y="926558"/>
            <a:ext cx="0" cy="56298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473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163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Malgun Gothic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4</cp:revision>
  <dcterms:created xsi:type="dcterms:W3CDTF">2023-02-16T04:05:33Z</dcterms:created>
  <dcterms:modified xsi:type="dcterms:W3CDTF">2023-02-16T04:11:50Z</dcterms:modified>
</cp:coreProperties>
</file>